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5"/>
  </p:notesMasterIdLst>
  <p:sldIdLst>
    <p:sldId id="256" r:id="rId2"/>
    <p:sldId id="258" r:id="rId3"/>
    <p:sldId id="260" r:id="rId4"/>
    <p:sldId id="266" r:id="rId5"/>
    <p:sldId id="313" r:id="rId6"/>
    <p:sldId id="262" r:id="rId7"/>
    <p:sldId id="315" r:id="rId8"/>
    <p:sldId id="314" r:id="rId9"/>
    <p:sldId id="316" r:id="rId10"/>
    <p:sldId id="264" r:id="rId11"/>
    <p:sldId id="317" r:id="rId12"/>
    <p:sldId id="318" r:id="rId13"/>
    <p:sldId id="319" r:id="rId14"/>
    <p:sldId id="257" r:id="rId15"/>
    <p:sldId id="320" r:id="rId16"/>
    <p:sldId id="321" r:id="rId17"/>
    <p:sldId id="322" r:id="rId18"/>
    <p:sldId id="265" r:id="rId19"/>
    <p:sldId id="323" r:id="rId20"/>
    <p:sldId id="324" r:id="rId21"/>
    <p:sldId id="259" r:id="rId22"/>
    <p:sldId id="268" r:id="rId23"/>
    <p:sldId id="269" r:id="rId24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6"/>
      <p:bold r:id="rId27"/>
      <p:italic r:id="rId28"/>
      <p:boldItalic r:id="rId29"/>
    </p:embeddedFont>
    <p:embeddedFont>
      <p:font typeface="Barlow Light" panose="00000400000000000000" pitchFamily="2" charset="0"/>
      <p:regular r:id="rId30"/>
      <p:italic r:id="rId31"/>
    </p:embeddedFont>
    <p:embeddedFont>
      <p:font typeface="Barlow Medium" panose="00000600000000000000" pitchFamily="2" charset="0"/>
      <p:regular r:id="rId32"/>
      <p:bold r:id="rId33"/>
      <p:italic r:id="rId34"/>
      <p:boldItalic r:id="rId35"/>
    </p:embeddedFont>
    <p:embeddedFont>
      <p:font typeface="Bebas Neue" panose="020B0606020202050201" pitchFamily="34" charset="0"/>
      <p:regular r:id="rId36"/>
    </p:embeddedFont>
    <p:embeddedFont>
      <p:font typeface="Nunito Light" pitchFamily="2" charset="0"/>
      <p:regular r:id="rId37"/>
      <p:italic r:id="rId38"/>
    </p:embeddedFont>
    <p:embeddedFont>
      <p:font typeface="Oswald Medium" panose="00000600000000000000" pitchFamily="2" charset="0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B5B83A-15B7-4C59-9ECB-A35A12B2624F}">
  <a:tblStyle styleId="{55B5B83A-15B7-4C59-9ECB-A35A12B262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166685F-BBD9-4593-B3AB-76D75BA8072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/Relationships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sv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214ebd426a4_0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214ebd426a4_0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214ebd426a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214ebd426a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00549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214ebd426a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214ebd426a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2119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214ebd426a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214ebd426a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2160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13b941cb2c_1_2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13b941cb2c_1_2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13b941cb2c_1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13b941cb2c_1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54888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214ebd426a4_0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214ebd426a4_0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42033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13b941cb2c_1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13b941cb2c_1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40087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214ebd426a4_0_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214ebd426a4_0_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13b941cb2c_1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13b941cb2c_1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456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13b941cb2c_1_2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13b941cb2c_1_2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214ebd426a4_0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214ebd426a4_0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89209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13b941cb2c_1_2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13b941cb2c_1_29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g214ebd426a4_0_1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0" name="Google Shape;1910;g214ebd426a4_0_1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Google Shape;2154;g214ebd426a4_0_1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5" name="Google Shape;2155;g214ebd426a4_0_1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13b941cb2c_1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13b941cb2c_1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214ebd426a4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214ebd426a4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13b941cb2c_1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13b941cb2c_1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4975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214ebd426a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214ebd426a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214ebd426a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214ebd426a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61593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214ebd426a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214ebd426a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230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13b941cb2c_1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13b941cb2c_1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1111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401138"/>
            <a:ext cx="4732500" cy="181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251275"/>
            <a:ext cx="47325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1_1_2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/>
          <p:nvPr/>
        </p:nvSpPr>
        <p:spPr>
          <a:xfrm>
            <a:off x="8338675" y="44502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1"/>
          </p:nvPr>
        </p:nvSpPr>
        <p:spPr>
          <a:xfrm>
            <a:off x="5764539" y="1981799"/>
            <a:ext cx="2134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2"/>
          </p:nvPr>
        </p:nvSpPr>
        <p:spPr>
          <a:xfrm>
            <a:off x="2056725" y="1981799"/>
            <a:ext cx="2134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3"/>
          </p:nvPr>
        </p:nvSpPr>
        <p:spPr>
          <a:xfrm>
            <a:off x="2056734" y="1527125"/>
            <a:ext cx="2134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4"/>
          </p:nvPr>
        </p:nvSpPr>
        <p:spPr>
          <a:xfrm>
            <a:off x="5764550" y="1527125"/>
            <a:ext cx="2134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5"/>
          </p:nvPr>
        </p:nvSpPr>
        <p:spPr>
          <a:xfrm>
            <a:off x="5764539" y="3398475"/>
            <a:ext cx="2134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ubTitle" idx="6"/>
          </p:nvPr>
        </p:nvSpPr>
        <p:spPr>
          <a:xfrm>
            <a:off x="2056725" y="3398475"/>
            <a:ext cx="2134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7"/>
          </p:nvPr>
        </p:nvSpPr>
        <p:spPr>
          <a:xfrm>
            <a:off x="2056734" y="2943800"/>
            <a:ext cx="2134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8"/>
          </p:nvPr>
        </p:nvSpPr>
        <p:spPr>
          <a:xfrm>
            <a:off x="5764550" y="2943800"/>
            <a:ext cx="2134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1"/>
          </p:nvPr>
        </p:nvSpPr>
        <p:spPr>
          <a:xfrm>
            <a:off x="3482550" y="2134174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ubTitle" idx="2"/>
          </p:nvPr>
        </p:nvSpPr>
        <p:spPr>
          <a:xfrm>
            <a:off x="713250" y="2134174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3"/>
          </p:nvPr>
        </p:nvSpPr>
        <p:spPr>
          <a:xfrm>
            <a:off x="713250" y="1859300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4"/>
          </p:nvPr>
        </p:nvSpPr>
        <p:spPr>
          <a:xfrm>
            <a:off x="3482550" y="1859300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5"/>
          </p:nvPr>
        </p:nvSpPr>
        <p:spPr>
          <a:xfrm>
            <a:off x="6251850" y="2134174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ubTitle" idx="6"/>
          </p:nvPr>
        </p:nvSpPr>
        <p:spPr>
          <a:xfrm>
            <a:off x="6251850" y="1859300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7"/>
          </p:nvPr>
        </p:nvSpPr>
        <p:spPr>
          <a:xfrm>
            <a:off x="3482550" y="3856175"/>
            <a:ext cx="2178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8"/>
          </p:nvPr>
        </p:nvSpPr>
        <p:spPr>
          <a:xfrm>
            <a:off x="713250" y="3856175"/>
            <a:ext cx="2178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9"/>
          </p:nvPr>
        </p:nvSpPr>
        <p:spPr>
          <a:xfrm>
            <a:off x="713250" y="3581300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13"/>
          </p:nvPr>
        </p:nvSpPr>
        <p:spPr>
          <a:xfrm>
            <a:off x="3482550" y="3581300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14"/>
          </p:nvPr>
        </p:nvSpPr>
        <p:spPr>
          <a:xfrm>
            <a:off x="6251850" y="3856175"/>
            <a:ext cx="2178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15"/>
          </p:nvPr>
        </p:nvSpPr>
        <p:spPr>
          <a:xfrm>
            <a:off x="6251850" y="3581300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AND_TWO_COLUMNS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title"/>
          </p:nvPr>
        </p:nvSpPr>
        <p:spPr>
          <a:xfrm>
            <a:off x="1739575" y="3100300"/>
            <a:ext cx="66912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subTitle" idx="1"/>
          </p:nvPr>
        </p:nvSpPr>
        <p:spPr>
          <a:xfrm>
            <a:off x="1739550" y="1126425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AND_TWO_COLUMNS_1_1_1_1_1_1_1_1_1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1_1_1_1_1_1_1_1_1_1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8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8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8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_1_1_1_1_1_1_1_1_1_1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/>
          <p:nvPr/>
        </p:nvSpPr>
        <p:spPr>
          <a:xfrm>
            <a:off x="993150" y="385430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9"/>
          <p:cNvSpPr/>
          <p:nvPr/>
        </p:nvSpPr>
        <p:spPr>
          <a:xfrm>
            <a:off x="535581" y="42806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7782800" y="7374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9"/>
          <p:cNvSpPr/>
          <p:nvPr/>
        </p:nvSpPr>
        <p:spPr>
          <a:xfrm>
            <a:off x="8379706" y="5303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713225" y="2003375"/>
            <a:ext cx="30135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860525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13225" y="3589325"/>
            <a:ext cx="30135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13225" y="1191287"/>
            <a:ext cx="77175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1"/>
          </p:nvPr>
        </p:nvSpPr>
        <p:spPr>
          <a:xfrm>
            <a:off x="720231" y="1947700"/>
            <a:ext cx="4441500" cy="20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Barlow Light"/>
              <a:buChar char="★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420100" y="1471500"/>
            <a:ext cx="43038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420100" y="3041400"/>
            <a:ext cx="4303800" cy="6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>
            <a:spLocks noGrp="1"/>
          </p:cNvSpPr>
          <p:nvPr>
            <p:ph type="pic" idx="2"/>
          </p:nvPr>
        </p:nvSpPr>
        <p:spPr>
          <a:xfrm>
            <a:off x="4650" y="0"/>
            <a:ext cx="9144000" cy="51528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1015950" y="3888650"/>
            <a:ext cx="7121400" cy="720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500">
                <a:latin typeface="Oswald Medium"/>
                <a:ea typeface="Oswald Medium"/>
                <a:cs typeface="Oswald Medium"/>
                <a:sym typeface="Oswald Medium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867119" y="2016933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2"/>
          </p:nvPr>
        </p:nvSpPr>
        <p:spPr>
          <a:xfrm>
            <a:off x="3495006" y="2016933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3"/>
          </p:nvPr>
        </p:nvSpPr>
        <p:spPr>
          <a:xfrm>
            <a:off x="867119" y="3723575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4"/>
          </p:nvPr>
        </p:nvSpPr>
        <p:spPr>
          <a:xfrm>
            <a:off x="3495006" y="3723575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5"/>
          </p:nvPr>
        </p:nvSpPr>
        <p:spPr>
          <a:xfrm>
            <a:off x="6122894" y="2016933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6"/>
          </p:nvPr>
        </p:nvSpPr>
        <p:spPr>
          <a:xfrm>
            <a:off x="6122894" y="3723575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867106" y="1434325"/>
            <a:ext cx="576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867106" y="3172650"/>
            <a:ext cx="576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9" hasCustomPrompt="1"/>
          </p:nvPr>
        </p:nvSpPr>
        <p:spPr>
          <a:xfrm>
            <a:off x="3494994" y="1434325"/>
            <a:ext cx="576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3" hasCustomPrompt="1"/>
          </p:nvPr>
        </p:nvSpPr>
        <p:spPr>
          <a:xfrm>
            <a:off x="3494994" y="3172650"/>
            <a:ext cx="576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4" hasCustomPrompt="1"/>
          </p:nvPr>
        </p:nvSpPr>
        <p:spPr>
          <a:xfrm>
            <a:off x="6122881" y="1434325"/>
            <a:ext cx="576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5" hasCustomPrompt="1"/>
          </p:nvPr>
        </p:nvSpPr>
        <p:spPr>
          <a:xfrm>
            <a:off x="6122881" y="3172650"/>
            <a:ext cx="576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6"/>
          </p:nvPr>
        </p:nvSpPr>
        <p:spPr>
          <a:xfrm>
            <a:off x="1356719" y="1328950"/>
            <a:ext cx="16644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7"/>
          </p:nvPr>
        </p:nvSpPr>
        <p:spPr>
          <a:xfrm>
            <a:off x="3984606" y="1328950"/>
            <a:ext cx="16644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8"/>
          </p:nvPr>
        </p:nvSpPr>
        <p:spPr>
          <a:xfrm>
            <a:off x="6612494" y="1328950"/>
            <a:ext cx="16644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9"/>
          </p:nvPr>
        </p:nvSpPr>
        <p:spPr>
          <a:xfrm>
            <a:off x="1356719" y="3036575"/>
            <a:ext cx="16644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20"/>
          </p:nvPr>
        </p:nvSpPr>
        <p:spPr>
          <a:xfrm>
            <a:off x="3984606" y="3036575"/>
            <a:ext cx="16644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1"/>
          </p:nvPr>
        </p:nvSpPr>
        <p:spPr>
          <a:xfrm>
            <a:off x="6612494" y="3036575"/>
            <a:ext cx="16644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1"/>
          </p:nvPr>
        </p:nvSpPr>
        <p:spPr>
          <a:xfrm>
            <a:off x="34825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2"/>
          </p:nvPr>
        </p:nvSpPr>
        <p:spPr>
          <a:xfrm>
            <a:off x="7132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3"/>
          </p:nvPr>
        </p:nvSpPr>
        <p:spPr>
          <a:xfrm>
            <a:off x="7132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4"/>
          </p:nvPr>
        </p:nvSpPr>
        <p:spPr>
          <a:xfrm>
            <a:off x="34825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subTitle" idx="5"/>
          </p:nvPr>
        </p:nvSpPr>
        <p:spPr>
          <a:xfrm>
            <a:off x="62518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6"/>
          </p:nvPr>
        </p:nvSpPr>
        <p:spPr>
          <a:xfrm>
            <a:off x="62518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6" r:id="rId6"/>
    <p:sldLayoutId id="2147483658" r:id="rId7"/>
    <p:sldLayoutId id="2147483659" r:id="rId8"/>
    <p:sldLayoutId id="2147483662" r:id="rId9"/>
    <p:sldLayoutId id="2147483663" r:id="rId10"/>
    <p:sldLayoutId id="2147483664" r:id="rId11"/>
    <p:sldLayoutId id="2147483668" r:id="rId12"/>
    <p:sldLayoutId id="2147483673" r:id="rId13"/>
    <p:sldLayoutId id="2147483674" r:id="rId14"/>
    <p:sldLayoutId id="214748367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TugaSpace2024/Telemetry" TargetMode="External"/><Relationship Id="rId3" Type="http://schemas.openxmlformats.org/officeDocument/2006/relationships/image" Target="../media/image10.jpg"/><Relationship Id="rId7" Type="http://schemas.microsoft.com/office/2007/relationships/hdphoto" Target="../media/hdphoto2.wdp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10" Type="http://schemas.microsoft.com/office/2007/relationships/hdphoto" Target="../media/hdphoto3.wdp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>
            <a:spLocks noGrp="1"/>
          </p:cNvSpPr>
          <p:nvPr>
            <p:ph type="ctrTitle"/>
          </p:nvPr>
        </p:nvSpPr>
        <p:spPr>
          <a:xfrm>
            <a:off x="713225" y="1401138"/>
            <a:ext cx="4932714" cy="181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TugaSpace</a:t>
            </a:r>
            <a:br>
              <a:rPr lang="en" dirty="0"/>
            </a:br>
            <a:r>
              <a:rPr lang="en" dirty="0"/>
              <a:t>Lição: </a:t>
            </a:r>
            <a:r>
              <a:rPr lang="en" dirty="0">
                <a:solidFill>
                  <a:schemeClr val="lt2"/>
                </a:solidFill>
              </a:rPr>
              <a:t>Telemetria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218" name="Google Shape;218;p33"/>
          <p:cNvSpPr txBox="1">
            <a:spLocks noGrp="1"/>
          </p:cNvSpPr>
          <p:nvPr>
            <p:ph type="subTitle" idx="1"/>
          </p:nvPr>
        </p:nvSpPr>
        <p:spPr>
          <a:xfrm>
            <a:off x="713225" y="3251275"/>
            <a:ext cx="47325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criação de um protocolo de Telemetria</a:t>
            </a:r>
            <a:endParaRPr dirty="0"/>
          </a:p>
        </p:txBody>
      </p:sp>
      <p:sp>
        <p:nvSpPr>
          <p:cNvPr id="219" name="Google Shape;219;p33"/>
          <p:cNvSpPr/>
          <p:nvPr/>
        </p:nvSpPr>
        <p:spPr>
          <a:xfrm>
            <a:off x="8271025" y="864325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3"/>
          <p:cNvSpPr/>
          <p:nvPr/>
        </p:nvSpPr>
        <p:spPr>
          <a:xfrm>
            <a:off x="5953675" y="4196975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3"/>
          <p:cNvSpPr/>
          <p:nvPr/>
        </p:nvSpPr>
        <p:spPr>
          <a:xfrm>
            <a:off x="6362900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33"/>
          <p:cNvGrpSpPr/>
          <p:nvPr/>
        </p:nvGrpSpPr>
        <p:grpSpPr>
          <a:xfrm>
            <a:off x="5544917" y="1001382"/>
            <a:ext cx="3178622" cy="3140737"/>
            <a:chOff x="5544917" y="1001382"/>
            <a:chExt cx="3178622" cy="3140737"/>
          </a:xfrm>
        </p:grpSpPr>
        <p:grpSp>
          <p:nvGrpSpPr>
            <p:cNvPr id="223" name="Google Shape;223;p33"/>
            <p:cNvGrpSpPr/>
            <p:nvPr/>
          </p:nvGrpSpPr>
          <p:grpSpPr>
            <a:xfrm>
              <a:off x="5544917" y="1001382"/>
              <a:ext cx="3178622" cy="3140737"/>
              <a:chOff x="1081978" y="1734763"/>
              <a:chExt cx="3031879" cy="2995743"/>
            </a:xfrm>
          </p:grpSpPr>
          <p:sp>
            <p:nvSpPr>
              <p:cNvPr id="224" name="Google Shape;224;p33"/>
              <p:cNvSpPr/>
              <p:nvPr/>
            </p:nvSpPr>
            <p:spPr>
              <a:xfrm>
                <a:off x="2611136" y="3160356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1"/>
                    </a:moveTo>
                    <a:lnTo>
                      <a:pt x="1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3"/>
              <p:cNvSpPr/>
              <p:nvPr/>
            </p:nvSpPr>
            <p:spPr>
              <a:xfrm>
                <a:off x="2488337" y="3232638"/>
                <a:ext cx="274570" cy="339583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6319" extrusionOk="0">
                    <a:moveTo>
                      <a:pt x="2196" y="0"/>
                    </a:moveTo>
                    <a:lnTo>
                      <a:pt x="0" y="1255"/>
                    </a:lnTo>
                    <a:lnTo>
                      <a:pt x="2913" y="6318"/>
                    </a:lnTo>
                    <a:lnTo>
                      <a:pt x="5109" y="5064"/>
                    </a:lnTo>
                    <a:lnTo>
                      <a:pt x="2196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3"/>
              <p:cNvSpPr/>
              <p:nvPr/>
            </p:nvSpPr>
            <p:spPr>
              <a:xfrm>
                <a:off x="2363120" y="3304866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196" y="0"/>
                    </a:moveTo>
                    <a:lnTo>
                      <a:pt x="0" y="1300"/>
                    </a:lnTo>
                    <a:lnTo>
                      <a:pt x="2913" y="6363"/>
                    </a:lnTo>
                    <a:lnTo>
                      <a:pt x="5153" y="5064"/>
                    </a:lnTo>
                    <a:lnTo>
                      <a:pt x="2196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3"/>
              <p:cNvSpPr/>
              <p:nvPr/>
            </p:nvSpPr>
            <p:spPr>
              <a:xfrm>
                <a:off x="2237902" y="3377094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1"/>
                    </a:moveTo>
                    <a:lnTo>
                      <a:pt x="0" y="1300"/>
                    </a:lnTo>
                    <a:lnTo>
                      <a:pt x="2958" y="6364"/>
                    </a:lnTo>
                    <a:lnTo>
                      <a:pt x="5153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3"/>
              <p:cNvSpPr/>
              <p:nvPr/>
            </p:nvSpPr>
            <p:spPr>
              <a:xfrm>
                <a:off x="2112631" y="3449323"/>
                <a:ext cx="277043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6364" extrusionOk="0">
                    <a:moveTo>
                      <a:pt x="2241" y="1"/>
                    </a:moveTo>
                    <a:lnTo>
                      <a:pt x="1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3"/>
              <p:cNvSpPr/>
              <p:nvPr/>
            </p:nvSpPr>
            <p:spPr>
              <a:xfrm>
                <a:off x="2782141" y="3232638"/>
                <a:ext cx="84322" cy="110812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2062" extrusionOk="0">
                    <a:moveTo>
                      <a:pt x="538" y="0"/>
                    </a:moveTo>
                    <a:lnTo>
                      <a:pt x="0" y="314"/>
                    </a:lnTo>
                    <a:lnTo>
                      <a:pt x="1031" y="2061"/>
                    </a:lnTo>
                    <a:lnTo>
                      <a:pt x="1568" y="1748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3"/>
              <p:cNvSpPr/>
              <p:nvPr/>
            </p:nvSpPr>
            <p:spPr>
              <a:xfrm>
                <a:off x="3006082" y="4463151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1"/>
                    </a:moveTo>
                    <a:lnTo>
                      <a:pt x="135" y="45"/>
                    </a:lnTo>
                    <a:lnTo>
                      <a:pt x="0" y="3317"/>
                    </a:lnTo>
                    <a:lnTo>
                      <a:pt x="359" y="3809"/>
                    </a:lnTo>
                    <a:lnTo>
                      <a:pt x="717" y="3585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3"/>
              <p:cNvSpPr/>
              <p:nvPr/>
            </p:nvSpPr>
            <p:spPr>
              <a:xfrm>
                <a:off x="2803799" y="4333097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1"/>
                    </a:moveTo>
                    <a:lnTo>
                      <a:pt x="0" y="225"/>
                    </a:lnTo>
                    <a:lnTo>
                      <a:pt x="2241" y="2152"/>
                    </a:lnTo>
                    <a:lnTo>
                      <a:pt x="4123" y="2600"/>
                    </a:lnTo>
                    <a:lnTo>
                      <a:pt x="4481" y="2421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3"/>
              <p:cNvSpPr/>
              <p:nvPr/>
            </p:nvSpPr>
            <p:spPr>
              <a:xfrm>
                <a:off x="2803799" y="4345189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585"/>
                    </a:lnTo>
                    <a:lnTo>
                      <a:pt x="4123" y="6004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3"/>
              <p:cNvSpPr/>
              <p:nvPr/>
            </p:nvSpPr>
            <p:spPr>
              <a:xfrm>
                <a:off x="3006082" y="4258450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1"/>
                    </a:moveTo>
                    <a:lnTo>
                      <a:pt x="135" y="90"/>
                    </a:lnTo>
                    <a:lnTo>
                      <a:pt x="0" y="3317"/>
                    </a:lnTo>
                    <a:lnTo>
                      <a:pt x="359" y="3810"/>
                    </a:lnTo>
                    <a:lnTo>
                      <a:pt x="717" y="3630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3"/>
              <p:cNvSpPr/>
              <p:nvPr/>
            </p:nvSpPr>
            <p:spPr>
              <a:xfrm>
                <a:off x="2803799" y="4130815"/>
                <a:ext cx="240874" cy="137359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556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2241" y="2107"/>
                    </a:lnTo>
                    <a:lnTo>
                      <a:pt x="4123" y="2555"/>
                    </a:lnTo>
                    <a:lnTo>
                      <a:pt x="4481" y="2376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3"/>
              <p:cNvSpPr/>
              <p:nvPr/>
            </p:nvSpPr>
            <p:spPr>
              <a:xfrm>
                <a:off x="2803799" y="4140488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3"/>
              <p:cNvSpPr/>
              <p:nvPr/>
            </p:nvSpPr>
            <p:spPr>
              <a:xfrm>
                <a:off x="3006082" y="4053804"/>
                <a:ext cx="38587" cy="204696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09" extrusionOk="0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3"/>
              <p:cNvSpPr/>
              <p:nvPr/>
            </p:nvSpPr>
            <p:spPr>
              <a:xfrm>
                <a:off x="2803799" y="3926168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179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3"/>
              <p:cNvSpPr/>
              <p:nvPr/>
            </p:nvSpPr>
            <p:spPr>
              <a:xfrm>
                <a:off x="2803799" y="3935788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3"/>
              <p:cNvSpPr/>
              <p:nvPr/>
            </p:nvSpPr>
            <p:spPr>
              <a:xfrm>
                <a:off x="3006082" y="3851522"/>
                <a:ext cx="38587" cy="204696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09" extrusionOk="0">
                    <a:moveTo>
                      <a:pt x="717" y="0"/>
                    </a:moveTo>
                    <a:lnTo>
                      <a:pt x="135" y="45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585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3"/>
              <p:cNvSpPr/>
              <p:nvPr/>
            </p:nvSpPr>
            <p:spPr>
              <a:xfrm>
                <a:off x="2803799" y="3721468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42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3"/>
              <p:cNvSpPr/>
              <p:nvPr/>
            </p:nvSpPr>
            <p:spPr>
              <a:xfrm>
                <a:off x="2803799" y="3733506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585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3"/>
              <p:cNvSpPr/>
              <p:nvPr/>
            </p:nvSpPr>
            <p:spPr>
              <a:xfrm>
                <a:off x="3006082" y="3646822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3"/>
              <p:cNvSpPr/>
              <p:nvPr/>
            </p:nvSpPr>
            <p:spPr>
              <a:xfrm>
                <a:off x="2803799" y="3519186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180"/>
                    </a:lnTo>
                    <a:lnTo>
                      <a:pt x="2241" y="2106"/>
                    </a:lnTo>
                    <a:lnTo>
                      <a:pt x="4123" y="2599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3"/>
              <p:cNvSpPr/>
              <p:nvPr/>
            </p:nvSpPr>
            <p:spPr>
              <a:xfrm>
                <a:off x="2803799" y="3528806"/>
                <a:ext cx="221580" cy="322762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6" extrusionOk="0">
                    <a:moveTo>
                      <a:pt x="0" y="1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3"/>
              <p:cNvSpPr/>
              <p:nvPr/>
            </p:nvSpPr>
            <p:spPr>
              <a:xfrm>
                <a:off x="2876028" y="3514349"/>
                <a:ext cx="93996" cy="101192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883" extrusionOk="0">
                    <a:moveTo>
                      <a:pt x="314" y="1"/>
                    </a:moveTo>
                    <a:lnTo>
                      <a:pt x="1" y="225"/>
                    </a:lnTo>
                    <a:lnTo>
                      <a:pt x="1435" y="1883"/>
                    </a:lnTo>
                    <a:lnTo>
                      <a:pt x="1748" y="1704"/>
                    </a:lnTo>
                    <a:lnTo>
                      <a:pt x="1748" y="852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9D9D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3"/>
              <p:cNvSpPr/>
              <p:nvPr/>
            </p:nvSpPr>
            <p:spPr>
              <a:xfrm>
                <a:off x="2876028" y="3526388"/>
                <a:ext cx="77120" cy="8915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659" extrusionOk="0">
                    <a:moveTo>
                      <a:pt x="1" y="1"/>
                    </a:moveTo>
                    <a:lnTo>
                      <a:pt x="1" y="852"/>
                    </a:lnTo>
                    <a:lnTo>
                      <a:pt x="1435" y="1659"/>
                    </a:lnTo>
                    <a:lnTo>
                      <a:pt x="1435" y="8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3"/>
              <p:cNvSpPr/>
              <p:nvPr/>
            </p:nvSpPr>
            <p:spPr>
              <a:xfrm>
                <a:off x="2497957" y="3225383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196" y="1"/>
                    </a:moveTo>
                    <a:lnTo>
                      <a:pt x="1" y="1300"/>
                    </a:lnTo>
                    <a:lnTo>
                      <a:pt x="2913" y="6364"/>
                    </a:lnTo>
                    <a:lnTo>
                      <a:pt x="5154" y="5064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3"/>
              <p:cNvSpPr/>
              <p:nvPr/>
            </p:nvSpPr>
            <p:spPr>
              <a:xfrm>
                <a:off x="2372739" y="3297611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1"/>
                    </a:moveTo>
                    <a:lnTo>
                      <a:pt x="0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3"/>
              <p:cNvSpPr/>
              <p:nvPr/>
            </p:nvSpPr>
            <p:spPr>
              <a:xfrm>
                <a:off x="2247522" y="3369893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0"/>
                    </a:moveTo>
                    <a:lnTo>
                      <a:pt x="0" y="1300"/>
                    </a:lnTo>
                    <a:lnTo>
                      <a:pt x="2958" y="6363"/>
                    </a:lnTo>
                    <a:lnTo>
                      <a:pt x="5153" y="5064"/>
                    </a:lnTo>
                    <a:lnTo>
                      <a:pt x="2241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3"/>
              <p:cNvSpPr/>
              <p:nvPr/>
            </p:nvSpPr>
            <p:spPr>
              <a:xfrm>
                <a:off x="2124723" y="3444540"/>
                <a:ext cx="276989" cy="339583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19" extrusionOk="0">
                    <a:moveTo>
                      <a:pt x="2196" y="0"/>
                    </a:moveTo>
                    <a:lnTo>
                      <a:pt x="0" y="1255"/>
                    </a:lnTo>
                    <a:lnTo>
                      <a:pt x="2913" y="6318"/>
                    </a:lnTo>
                    <a:lnTo>
                      <a:pt x="5153" y="5064"/>
                    </a:lnTo>
                    <a:lnTo>
                      <a:pt x="2196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3"/>
              <p:cNvSpPr/>
              <p:nvPr/>
            </p:nvSpPr>
            <p:spPr>
              <a:xfrm>
                <a:off x="1999452" y="3514349"/>
                <a:ext cx="277043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6364" extrusionOk="0">
                    <a:moveTo>
                      <a:pt x="2197" y="1"/>
                    </a:moveTo>
                    <a:lnTo>
                      <a:pt x="1" y="1300"/>
                    </a:lnTo>
                    <a:lnTo>
                      <a:pt x="2914" y="6364"/>
                    </a:lnTo>
                    <a:lnTo>
                      <a:pt x="5154" y="5064"/>
                    </a:lnTo>
                    <a:lnTo>
                      <a:pt x="2197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3"/>
              <p:cNvSpPr/>
              <p:nvPr/>
            </p:nvSpPr>
            <p:spPr>
              <a:xfrm>
                <a:off x="2668908" y="3300030"/>
                <a:ext cx="81957" cy="110812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062" extrusionOk="0">
                    <a:moveTo>
                      <a:pt x="539" y="1"/>
                    </a:moveTo>
                    <a:lnTo>
                      <a:pt x="1" y="314"/>
                    </a:lnTo>
                    <a:lnTo>
                      <a:pt x="1032" y="2062"/>
                    </a:lnTo>
                    <a:lnTo>
                      <a:pt x="1525" y="1748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3"/>
              <p:cNvSpPr/>
              <p:nvPr/>
            </p:nvSpPr>
            <p:spPr>
              <a:xfrm>
                <a:off x="1888691" y="2512613"/>
                <a:ext cx="28967" cy="26730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4" extrusionOk="0">
                    <a:moveTo>
                      <a:pt x="538" y="0"/>
                    </a:moveTo>
                    <a:lnTo>
                      <a:pt x="1" y="90"/>
                    </a:lnTo>
                    <a:lnTo>
                      <a:pt x="225" y="4974"/>
                    </a:lnTo>
                    <a:lnTo>
                      <a:pt x="538" y="4795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3"/>
              <p:cNvSpPr/>
              <p:nvPr/>
            </p:nvSpPr>
            <p:spPr>
              <a:xfrm>
                <a:off x="1732196" y="2416255"/>
                <a:ext cx="185465" cy="10844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2018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1568" y="1748"/>
                    </a:lnTo>
                    <a:lnTo>
                      <a:pt x="3137" y="2017"/>
                    </a:lnTo>
                    <a:lnTo>
                      <a:pt x="3450" y="1793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3"/>
              <p:cNvSpPr/>
              <p:nvPr/>
            </p:nvSpPr>
            <p:spPr>
              <a:xfrm>
                <a:off x="1732196" y="2425875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8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3"/>
              <p:cNvSpPr/>
              <p:nvPr/>
            </p:nvSpPr>
            <p:spPr>
              <a:xfrm>
                <a:off x="2064479" y="2616119"/>
                <a:ext cx="31386" cy="267356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75" extrusionOk="0">
                    <a:moveTo>
                      <a:pt x="583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83" y="4751"/>
                    </a:lnTo>
                    <a:lnTo>
                      <a:pt x="583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3"/>
              <p:cNvSpPr/>
              <p:nvPr/>
            </p:nvSpPr>
            <p:spPr>
              <a:xfrm>
                <a:off x="1907984" y="2517396"/>
                <a:ext cx="187884" cy="108447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2018" extrusionOk="0">
                    <a:moveTo>
                      <a:pt x="359" y="1"/>
                    </a:moveTo>
                    <a:lnTo>
                      <a:pt x="0" y="225"/>
                    </a:lnTo>
                    <a:lnTo>
                      <a:pt x="1569" y="1793"/>
                    </a:lnTo>
                    <a:lnTo>
                      <a:pt x="3137" y="2017"/>
                    </a:lnTo>
                    <a:lnTo>
                      <a:pt x="3495" y="1838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3"/>
              <p:cNvSpPr/>
              <p:nvPr/>
            </p:nvSpPr>
            <p:spPr>
              <a:xfrm>
                <a:off x="1907984" y="2529434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50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3"/>
              <p:cNvSpPr/>
              <p:nvPr/>
            </p:nvSpPr>
            <p:spPr>
              <a:xfrm>
                <a:off x="2240267" y="2717260"/>
                <a:ext cx="31386" cy="267356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75" extrusionOk="0">
                    <a:moveTo>
                      <a:pt x="583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83" y="4795"/>
                    </a:lnTo>
                    <a:lnTo>
                      <a:pt x="583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3"/>
              <p:cNvSpPr/>
              <p:nvPr/>
            </p:nvSpPr>
            <p:spPr>
              <a:xfrm>
                <a:off x="2086190" y="2620956"/>
                <a:ext cx="185465" cy="10602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1973" extrusionOk="0">
                    <a:moveTo>
                      <a:pt x="314" y="0"/>
                    </a:moveTo>
                    <a:lnTo>
                      <a:pt x="0" y="180"/>
                    </a:lnTo>
                    <a:lnTo>
                      <a:pt x="1524" y="1748"/>
                    </a:lnTo>
                    <a:lnTo>
                      <a:pt x="3092" y="1972"/>
                    </a:lnTo>
                    <a:lnTo>
                      <a:pt x="3450" y="1793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3"/>
              <p:cNvSpPr/>
              <p:nvPr/>
            </p:nvSpPr>
            <p:spPr>
              <a:xfrm>
                <a:off x="2086190" y="2630575"/>
                <a:ext cx="166172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092" y="6588"/>
                    </a:lnTo>
                    <a:lnTo>
                      <a:pt x="3092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3"/>
              <p:cNvSpPr/>
              <p:nvPr/>
            </p:nvSpPr>
            <p:spPr>
              <a:xfrm>
                <a:off x="2418473" y="2818401"/>
                <a:ext cx="28967" cy="267356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9" y="1"/>
                    </a:moveTo>
                    <a:lnTo>
                      <a:pt x="1" y="90"/>
                    </a:lnTo>
                    <a:lnTo>
                      <a:pt x="225" y="4975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3"/>
              <p:cNvSpPr/>
              <p:nvPr/>
            </p:nvSpPr>
            <p:spPr>
              <a:xfrm>
                <a:off x="2261978" y="2722097"/>
                <a:ext cx="185465" cy="10602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1973" extrusionOk="0">
                    <a:moveTo>
                      <a:pt x="314" y="0"/>
                    </a:moveTo>
                    <a:lnTo>
                      <a:pt x="0" y="180"/>
                    </a:lnTo>
                    <a:lnTo>
                      <a:pt x="1569" y="1748"/>
                    </a:lnTo>
                    <a:lnTo>
                      <a:pt x="3137" y="1972"/>
                    </a:lnTo>
                    <a:lnTo>
                      <a:pt x="3451" y="1793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3"/>
              <p:cNvSpPr/>
              <p:nvPr/>
            </p:nvSpPr>
            <p:spPr>
              <a:xfrm>
                <a:off x="2261978" y="2731716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3"/>
              <p:cNvSpPr/>
              <p:nvPr/>
            </p:nvSpPr>
            <p:spPr>
              <a:xfrm>
                <a:off x="2594261" y="2919542"/>
                <a:ext cx="28967" cy="267356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9" y="1"/>
                    </a:moveTo>
                    <a:lnTo>
                      <a:pt x="1" y="90"/>
                    </a:lnTo>
                    <a:lnTo>
                      <a:pt x="225" y="4975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3"/>
              <p:cNvSpPr/>
              <p:nvPr/>
            </p:nvSpPr>
            <p:spPr>
              <a:xfrm>
                <a:off x="2437766" y="2823238"/>
                <a:ext cx="185465" cy="108394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2017" extrusionOk="0">
                    <a:moveTo>
                      <a:pt x="359" y="0"/>
                    </a:moveTo>
                    <a:lnTo>
                      <a:pt x="0" y="224"/>
                    </a:lnTo>
                    <a:lnTo>
                      <a:pt x="1569" y="1793"/>
                    </a:lnTo>
                    <a:lnTo>
                      <a:pt x="3137" y="2017"/>
                    </a:lnTo>
                    <a:lnTo>
                      <a:pt x="3451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3"/>
              <p:cNvSpPr/>
              <p:nvPr/>
            </p:nvSpPr>
            <p:spPr>
              <a:xfrm>
                <a:off x="2437766" y="2835276"/>
                <a:ext cx="168590" cy="351621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43" extrusionOk="0">
                    <a:moveTo>
                      <a:pt x="0" y="0"/>
                    </a:moveTo>
                    <a:lnTo>
                      <a:pt x="0" y="4750"/>
                    </a:lnTo>
                    <a:lnTo>
                      <a:pt x="3137" y="6543"/>
                    </a:lnTo>
                    <a:lnTo>
                      <a:pt x="3137" y="17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3"/>
              <p:cNvSpPr/>
              <p:nvPr/>
            </p:nvSpPr>
            <p:spPr>
              <a:xfrm>
                <a:off x="2606300" y="3003862"/>
                <a:ext cx="57881" cy="12285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286" extrusionOk="0">
                    <a:moveTo>
                      <a:pt x="315" y="0"/>
                    </a:moveTo>
                    <a:lnTo>
                      <a:pt x="1" y="224"/>
                    </a:lnTo>
                    <a:lnTo>
                      <a:pt x="718" y="2285"/>
                    </a:lnTo>
                    <a:lnTo>
                      <a:pt x="1076" y="2106"/>
                    </a:lnTo>
                    <a:lnTo>
                      <a:pt x="1076" y="448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9D9D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3"/>
              <p:cNvSpPr/>
              <p:nvPr/>
            </p:nvSpPr>
            <p:spPr>
              <a:xfrm>
                <a:off x="2606300" y="3015900"/>
                <a:ext cx="38587" cy="110812"/>
              </a:xfrm>
              <a:custGeom>
                <a:avLst/>
                <a:gdLst/>
                <a:ahLst/>
                <a:cxnLst/>
                <a:rect l="l" t="t" r="r" b="b"/>
                <a:pathLst>
                  <a:path w="718" h="2062" extrusionOk="0">
                    <a:moveTo>
                      <a:pt x="1" y="0"/>
                    </a:moveTo>
                    <a:lnTo>
                      <a:pt x="1" y="1658"/>
                    </a:lnTo>
                    <a:lnTo>
                      <a:pt x="718" y="2061"/>
                    </a:lnTo>
                    <a:lnTo>
                      <a:pt x="718" y="4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3"/>
              <p:cNvSpPr/>
              <p:nvPr/>
            </p:nvSpPr>
            <p:spPr>
              <a:xfrm>
                <a:off x="2473881" y="3208508"/>
                <a:ext cx="804364" cy="681584"/>
              </a:xfrm>
              <a:custGeom>
                <a:avLst/>
                <a:gdLst/>
                <a:ahLst/>
                <a:cxnLst/>
                <a:rect l="l" t="t" r="r" b="b"/>
                <a:pathLst>
                  <a:path w="14967" h="12683" extrusionOk="0">
                    <a:moveTo>
                      <a:pt x="14967" y="1"/>
                    </a:moveTo>
                    <a:lnTo>
                      <a:pt x="0" y="6991"/>
                    </a:lnTo>
                    <a:lnTo>
                      <a:pt x="135" y="11651"/>
                    </a:lnTo>
                    <a:lnTo>
                      <a:pt x="1255" y="12682"/>
                    </a:lnTo>
                    <a:lnTo>
                      <a:pt x="14967" y="4796"/>
                    </a:lnTo>
                    <a:lnTo>
                      <a:pt x="14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3"/>
              <p:cNvSpPr/>
              <p:nvPr/>
            </p:nvSpPr>
            <p:spPr>
              <a:xfrm>
                <a:off x="2327005" y="2936417"/>
                <a:ext cx="951242" cy="698405"/>
              </a:xfrm>
              <a:custGeom>
                <a:avLst/>
                <a:gdLst/>
                <a:ahLst/>
                <a:cxnLst/>
                <a:rect l="l" t="t" r="r" b="b"/>
                <a:pathLst>
                  <a:path w="17700" h="12996" extrusionOk="0">
                    <a:moveTo>
                      <a:pt x="14787" y="0"/>
                    </a:moveTo>
                    <a:lnTo>
                      <a:pt x="1792" y="6408"/>
                    </a:lnTo>
                    <a:lnTo>
                      <a:pt x="0" y="7932"/>
                    </a:lnTo>
                    <a:lnTo>
                      <a:pt x="3988" y="12995"/>
                    </a:lnTo>
                    <a:lnTo>
                      <a:pt x="17700" y="5064"/>
                    </a:lnTo>
                    <a:lnTo>
                      <a:pt x="147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3"/>
              <p:cNvSpPr/>
              <p:nvPr/>
            </p:nvSpPr>
            <p:spPr>
              <a:xfrm>
                <a:off x="2664125" y="3201307"/>
                <a:ext cx="370931" cy="289014"/>
              </a:xfrm>
              <a:custGeom>
                <a:avLst/>
                <a:gdLst/>
                <a:ahLst/>
                <a:cxnLst/>
                <a:rect l="l" t="t" r="r" b="b"/>
                <a:pathLst>
                  <a:path w="6902" h="5378" extrusionOk="0">
                    <a:moveTo>
                      <a:pt x="5691" y="1"/>
                    </a:moveTo>
                    <a:lnTo>
                      <a:pt x="0" y="3272"/>
                    </a:lnTo>
                    <a:lnTo>
                      <a:pt x="1210" y="5378"/>
                    </a:lnTo>
                    <a:lnTo>
                      <a:pt x="6901" y="2107"/>
                    </a:lnTo>
                    <a:lnTo>
                      <a:pt x="56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3"/>
              <p:cNvSpPr/>
              <p:nvPr/>
            </p:nvSpPr>
            <p:spPr>
              <a:xfrm>
                <a:off x="2160837" y="2808781"/>
                <a:ext cx="960916" cy="553898"/>
              </a:xfrm>
              <a:custGeom>
                <a:avLst/>
                <a:gdLst/>
                <a:ahLst/>
                <a:cxnLst/>
                <a:rect l="l" t="t" r="r" b="b"/>
                <a:pathLst>
                  <a:path w="17880" h="10307" extrusionOk="0">
                    <a:moveTo>
                      <a:pt x="13757" y="1"/>
                    </a:moveTo>
                    <a:lnTo>
                      <a:pt x="0" y="7932"/>
                    </a:lnTo>
                    <a:lnTo>
                      <a:pt x="672" y="10217"/>
                    </a:lnTo>
                    <a:lnTo>
                      <a:pt x="4123" y="10307"/>
                    </a:lnTo>
                    <a:lnTo>
                      <a:pt x="17879" y="2375"/>
                    </a:lnTo>
                    <a:lnTo>
                      <a:pt x="137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3"/>
              <p:cNvSpPr/>
              <p:nvPr/>
            </p:nvSpPr>
            <p:spPr>
              <a:xfrm>
                <a:off x="2004288" y="3235003"/>
                <a:ext cx="537103" cy="746556"/>
              </a:xfrm>
              <a:custGeom>
                <a:avLst/>
                <a:gdLst/>
                <a:ahLst/>
                <a:cxnLst/>
                <a:rect l="l" t="t" r="r" b="b"/>
                <a:pathLst>
                  <a:path w="9994" h="13892" extrusionOk="0">
                    <a:moveTo>
                      <a:pt x="2913" y="1"/>
                    </a:moveTo>
                    <a:lnTo>
                      <a:pt x="1" y="1659"/>
                    </a:lnTo>
                    <a:lnTo>
                      <a:pt x="1" y="6453"/>
                    </a:lnTo>
                    <a:lnTo>
                      <a:pt x="2913" y="11517"/>
                    </a:lnTo>
                    <a:lnTo>
                      <a:pt x="7036" y="13892"/>
                    </a:lnTo>
                    <a:lnTo>
                      <a:pt x="9993" y="12189"/>
                    </a:lnTo>
                    <a:lnTo>
                      <a:pt x="9993" y="7439"/>
                    </a:lnTo>
                    <a:lnTo>
                      <a:pt x="7036" y="2376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3"/>
              <p:cNvSpPr/>
              <p:nvPr/>
            </p:nvSpPr>
            <p:spPr>
              <a:xfrm>
                <a:off x="2141544" y="1908132"/>
                <a:ext cx="599713" cy="968126"/>
              </a:xfrm>
              <a:custGeom>
                <a:avLst/>
                <a:gdLst/>
                <a:ahLst/>
                <a:cxnLst/>
                <a:rect l="l" t="t" r="r" b="b"/>
                <a:pathLst>
                  <a:path w="11159" h="18015" extrusionOk="0">
                    <a:moveTo>
                      <a:pt x="1345" y="1"/>
                    </a:moveTo>
                    <a:lnTo>
                      <a:pt x="1" y="763"/>
                    </a:lnTo>
                    <a:lnTo>
                      <a:pt x="9814" y="18014"/>
                    </a:lnTo>
                    <a:lnTo>
                      <a:pt x="11158" y="17208"/>
                    </a:lnTo>
                    <a:lnTo>
                      <a:pt x="13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3"/>
              <p:cNvSpPr/>
              <p:nvPr/>
            </p:nvSpPr>
            <p:spPr>
              <a:xfrm>
                <a:off x="2656870" y="2599298"/>
                <a:ext cx="137366" cy="214369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3989" extrusionOk="0">
                    <a:moveTo>
                      <a:pt x="315" y="0"/>
                    </a:moveTo>
                    <a:lnTo>
                      <a:pt x="1" y="179"/>
                    </a:lnTo>
                    <a:lnTo>
                      <a:pt x="583" y="2465"/>
                    </a:lnTo>
                    <a:lnTo>
                      <a:pt x="2197" y="3988"/>
                    </a:lnTo>
                    <a:lnTo>
                      <a:pt x="2555" y="3809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3"/>
              <p:cNvSpPr/>
              <p:nvPr/>
            </p:nvSpPr>
            <p:spPr>
              <a:xfrm>
                <a:off x="2497957" y="2608918"/>
                <a:ext cx="276989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2" extrusionOk="0">
                    <a:moveTo>
                      <a:pt x="2958" y="0"/>
                    </a:moveTo>
                    <a:lnTo>
                      <a:pt x="1" y="1703"/>
                    </a:lnTo>
                    <a:lnTo>
                      <a:pt x="2241" y="5512"/>
                    </a:lnTo>
                    <a:lnTo>
                      <a:pt x="5154" y="380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3"/>
              <p:cNvSpPr/>
              <p:nvPr/>
            </p:nvSpPr>
            <p:spPr>
              <a:xfrm>
                <a:off x="2531653" y="2382560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15" y="0"/>
                    </a:moveTo>
                    <a:lnTo>
                      <a:pt x="1" y="180"/>
                    </a:lnTo>
                    <a:lnTo>
                      <a:pt x="628" y="2465"/>
                    </a:lnTo>
                    <a:lnTo>
                      <a:pt x="2197" y="4033"/>
                    </a:lnTo>
                    <a:lnTo>
                      <a:pt x="2555" y="3809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3"/>
              <p:cNvSpPr/>
              <p:nvPr/>
            </p:nvSpPr>
            <p:spPr>
              <a:xfrm>
                <a:off x="2375158" y="2392179"/>
                <a:ext cx="274570" cy="298633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5557" extrusionOk="0">
                    <a:moveTo>
                      <a:pt x="2913" y="1"/>
                    </a:moveTo>
                    <a:lnTo>
                      <a:pt x="0" y="1703"/>
                    </a:lnTo>
                    <a:lnTo>
                      <a:pt x="2196" y="5557"/>
                    </a:lnTo>
                    <a:lnTo>
                      <a:pt x="5109" y="3854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3"/>
              <p:cNvSpPr/>
              <p:nvPr/>
            </p:nvSpPr>
            <p:spPr>
              <a:xfrm>
                <a:off x="2406435" y="2165821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59" y="0"/>
                    </a:moveTo>
                    <a:lnTo>
                      <a:pt x="1" y="225"/>
                    </a:lnTo>
                    <a:lnTo>
                      <a:pt x="628" y="2510"/>
                    </a:lnTo>
                    <a:lnTo>
                      <a:pt x="2196" y="4033"/>
                    </a:lnTo>
                    <a:lnTo>
                      <a:pt x="2555" y="3854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3"/>
              <p:cNvSpPr/>
              <p:nvPr/>
            </p:nvSpPr>
            <p:spPr>
              <a:xfrm>
                <a:off x="2249940" y="2177859"/>
                <a:ext cx="274570" cy="296269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5513" extrusionOk="0">
                    <a:moveTo>
                      <a:pt x="2913" y="1"/>
                    </a:moveTo>
                    <a:lnTo>
                      <a:pt x="0" y="1658"/>
                    </a:lnTo>
                    <a:lnTo>
                      <a:pt x="2196" y="5512"/>
                    </a:lnTo>
                    <a:lnTo>
                      <a:pt x="5108" y="3809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3"/>
              <p:cNvSpPr/>
              <p:nvPr/>
            </p:nvSpPr>
            <p:spPr>
              <a:xfrm>
                <a:off x="2281218" y="1949083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59" y="1"/>
                    </a:moveTo>
                    <a:lnTo>
                      <a:pt x="1" y="225"/>
                    </a:lnTo>
                    <a:lnTo>
                      <a:pt x="628" y="2510"/>
                    </a:lnTo>
                    <a:lnTo>
                      <a:pt x="2241" y="4033"/>
                    </a:lnTo>
                    <a:lnTo>
                      <a:pt x="2555" y="3854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3"/>
              <p:cNvSpPr/>
              <p:nvPr/>
            </p:nvSpPr>
            <p:spPr>
              <a:xfrm>
                <a:off x="2124723" y="1961121"/>
                <a:ext cx="276989" cy="296269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3" extrusionOk="0">
                    <a:moveTo>
                      <a:pt x="2913" y="1"/>
                    </a:moveTo>
                    <a:lnTo>
                      <a:pt x="0" y="1659"/>
                    </a:lnTo>
                    <a:lnTo>
                      <a:pt x="2196" y="5512"/>
                    </a:lnTo>
                    <a:lnTo>
                      <a:pt x="5153" y="3809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3"/>
              <p:cNvSpPr/>
              <p:nvPr/>
            </p:nvSpPr>
            <p:spPr>
              <a:xfrm>
                <a:off x="2156000" y="1734763"/>
                <a:ext cx="137312" cy="214369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3989" extrusionOk="0">
                    <a:moveTo>
                      <a:pt x="359" y="1"/>
                    </a:moveTo>
                    <a:lnTo>
                      <a:pt x="1" y="180"/>
                    </a:lnTo>
                    <a:lnTo>
                      <a:pt x="628" y="2465"/>
                    </a:lnTo>
                    <a:lnTo>
                      <a:pt x="2241" y="3989"/>
                    </a:lnTo>
                    <a:lnTo>
                      <a:pt x="2555" y="3809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3"/>
              <p:cNvSpPr/>
              <p:nvPr/>
            </p:nvSpPr>
            <p:spPr>
              <a:xfrm>
                <a:off x="1999452" y="1744383"/>
                <a:ext cx="277043" cy="296269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5513" extrusionOk="0">
                    <a:moveTo>
                      <a:pt x="2914" y="1"/>
                    </a:moveTo>
                    <a:lnTo>
                      <a:pt x="1" y="1704"/>
                    </a:lnTo>
                    <a:lnTo>
                      <a:pt x="2197" y="5512"/>
                    </a:lnTo>
                    <a:lnTo>
                      <a:pt x="5154" y="3810"/>
                    </a:ln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3"/>
              <p:cNvSpPr/>
              <p:nvPr/>
            </p:nvSpPr>
            <p:spPr>
              <a:xfrm>
                <a:off x="2721897" y="2832857"/>
                <a:ext cx="48207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121" extrusionOk="0">
                    <a:moveTo>
                      <a:pt x="359" y="1"/>
                    </a:moveTo>
                    <a:lnTo>
                      <a:pt x="46" y="225"/>
                    </a:lnTo>
                    <a:lnTo>
                      <a:pt x="1" y="852"/>
                    </a:lnTo>
                    <a:lnTo>
                      <a:pt x="539" y="1121"/>
                    </a:lnTo>
                    <a:lnTo>
                      <a:pt x="897" y="942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3"/>
              <p:cNvSpPr/>
              <p:nvPr/>
            </p:nvSpPr>
            <p:spPr>
              <a:xfrm>
                <a:off x="2668908" y="2842477"/>
                <a:ext cx="81957" cy="81953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25" extrusionOk="0">
                    <a:moveTo>
                      <a:pt x="1032" y="1"/>
                    </a:moveTo>
                    <a:lnTo>
                      <a:pt x="1" y="583"/>
                    </a:lnTo>
                    <a:lnTo>
                      <a:pt x="539" y="1524"/>
                    </a:lnTo>
                    <a:lnTo>
                      <a:pt x="1525" y="942"/>
                    </a:lnTo>
                    <a:lnTo>
                      <a:pt x="10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3"/>
              <p:cNvSpPr/>
              <p:nvPr/>
            </p:nvSpPr>
            <p:spPr>
              <a:xfrm>
                <a:off x="2876028" y="2849732"/>
                <a:ext cx="93996" cy="98774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838" extrusionOk="0">
                    <a:moveTo>
                      <a:pt x="314" y="0"/>
                    </a:moveTo>
                    <a:lnTo>
                      <a:pt x="1" y="180"/>
                    </a:lnTo>
                    <a:lnTo>
                      <a:pt x="1435" y="1838"/>
                    </a:lnTo>
                    <a:lnTo>
                      <a:pt x="1748" y="1658"/>
                    </a:lnTo>
                    <a:lnTo>
                      <a:pt x="1748" y="807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3"/>
              <p:cNvSpPr/>
              <p:nvPr/>
            </p:nvSpPr>
            <p:spPr>
              <a:xfrm>
                <a:off x="2876028" y="2859352"/>
                <a:ext cx="77120" cy="8915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659" extrusionOk="0">
                    <a:moveTo>
                      <a:pt x="1" y="1"/>
                    </a:moveTo>
                    <a:lnTo>
                      <a:pt x="1" y="852"/>
                    </a:lnTo>
                    <a:lnTo>
                      <a:pt x="1435" y="1659"/>
                    </a:lnTo>
                    <a:lnTo>
                      <a:pt x="1435" y="8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3"/>
              <p:cNvSpPr/>
              <p:nvPr/>
            </p:nvSpPr>
            <p:spPr>
              <a:xfrm>
                <a:off x="3006082" y="2741336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1"/>
                    </a:moveTo>
                    <a:lnTo>
                      <a:pt x="135" y="46"/>
                    </a:lnTo>
                    <a:lnTo>
                      <a:pt x="0" y="3317"/>
                    </a:lnTo>
                    <a:lnTo>
                      <a:pt x="359" y="3810"/>
                    </a:lnTo>
                    <a:lnTo>
                      <a:pt x="717" y="3630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3"/>
              <p:cNvSpPr/>
              <p:nvPr/>
            </p:nvSpPr>
            <p:spPr>
              <a:xfrm>
                <a:off x="2803799" y="2613754"/>
                <a:ext cx="240874" cy="137306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555" extrusionOk="0">
                    <a:moveTo>
                      <a:pt x="314" y="0"/>
                    </a:moveTo>
                    <a:lnTo>
                      <a:pt x="0" y="179"/>
                    </a:lnTo>
                    <a:lnTo>
                      <a:pt x="2241" y="2106"/>
                    </a:lnTo>
                    <a:lnTo>
                      <a:pt x="4123" y="2554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3"/>
              <p:cNvSpPr/>
              <p:nvPr/>
            </p:nvSpPr>
            <p:spPr>
              <a:xfrm>
                <a:off x="2803799" y="2623374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3"/>
              <p:cNvSpPr/>
              <p:nvPr/>
            </p:nvSpPr>
            <p:spPr>
              <a:xfrm>
                <a:off x="3006082" y="2536689"/>
                <a:ext cx="38587" cy="204696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09" extrusionOk="0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3"/>
              <p:cNvSpPr/>
              <p:nvPr/>
            </p:nvSpPr>
            <p:spPr>
              <a:xfrm>
                <a:off x="2803799" y="2409054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179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3"/>
              <p:cNvSpPr/>
              <p:nvPr/>
            </p:nvSpPr>
            <p:spPr>
              <a:xfrm>
                <a:off x="2803799" y="2418674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3"/>
              <p:cNvSpPr/>
              <p:nvPr/>
            </p:nvSpPr>
            <p:spPr>
              <a:xfrm>
                <a:off x="3006082" y="2334407"/>
                <a:ext cx="38587" cy="204696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09" extrusionOk="0">
                    <a:moveTo>
                      <a:pt x="717" y="0"/>
                    </a:moveTo>
                    <a:lnTo>
                      <a:pt x="135" y="45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585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3"/>
              <p:cNvSpPr/>
              <p:nvPr/>
            </p:nvSpPr>
            <p:spPr>
              <a:xfrm>
                <a:off x="2803799" y="2204354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42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3"/>
              <p:cNvSpPr/>
              <p:nvPr/>
            </p:nvSpPr>
            <p:spPr>
              <a:xfrm>
                <a:off x="2803799" y="2216392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585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3"/>
              <p:cNvSpPr/>
              <p:nvPr/>
            </p:nvSpPr>
            <p:spPr>
              <a:xfrm>
                <a:off x="3006082" y="2129707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3"/>
              <p:cNvSpPr/>
              <p:nvPr/>
            </p:nvSpPr>
            <p:spPr>
              <a:xfrm>
                <a:off x="2803799" y="2002072"/>
                <a:ext cx="240874" cy="137306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555" extrusionOk="0">
                    <a:moveTo>
                      <a:pt x="314" y="0"/>
                    </a:moveTo>
                    <a:lnTo>
                      <a:pt x="0" y="180"/>
                    </a:lnTo>
                    <a:lnTo>
                      <a:pt x="2241" y="2106"/>
                    </a:lnTo>
                    <a:lnTo>
                      <a:pt x="4123" y="2555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3"/>
              <p:cNvSpPr/>
              <p:nvPr/>
            </p:nvSpPr>
            <p:spPr>
              <a:xfrm>
                <a:off x="2803799" y="2011692"/>
                <a:ext cx="221580" cy="322762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6" extrusionOk="0">
                    <a:moveTo>
                      <a:pt x="0" y="1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3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3"/>
              <p:cNvSpPr/>
              <p:nvPr/>
            </p:nvSpPr>
            <p:spPr>
              <a:xfrm>
                <a:off x="3006082" y="1927425"/>
                <a:ext cx="38587" cy="202331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765" extrusionOk="0">
                    <a:moveTo>
                      <a:pt x="717" y="0"/>
                    </a:moveTo>
                    <a:lnTo>
                      <a:pt x="135" y="45"/>
                    </a:lnTo>
                    <a:lnTo>
                      <a:pt x="0" y="3271"/>
                    </a:lnTo>
                    <a:lnTo>
                      <a:pt x="359" y="3764"/>
                    </a:lnTo>
                    <a:lnTo>
                      <a:pt x="717" y="3585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3"/>
              <p:cNvSpPr/>
              <p:nvPr/>
            </p:nvSpPr>
            <p:spPr>
              <a:xfrm>
                <a:off x="2803799" y="1797372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2241" y="2151"/>
                    </a:lnTo>
                    <a:lnTo>
                      <a:pt x="4123" y="2600"/>
                    </a:lnTo>
                    <a:lnTo>
                      <a:pt x="4481" y="2420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3"/>
              <p:cNvSpPr/>
              <p:nvPr/>
            </p:nvSpPr>
            <p:spPr>
              <a:xfrm>
                <a:off x="2803799" y="1806991"/>
                <a:ext cx="221580" cy="322762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6" extrusionOk="0">
                    <a:moveTo>
                      <a:pt x="0" y="1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3"/>
              <p:cNvSpPr/>
              <p:nvPr/>
            </p:nvSpPr>
            <p:spPr>
              <a:xfrm>
                <a:off x="3075892" y="3064052"/>
                <a:ext cx="81957" cy="110812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062" extrusionOk="0">
                    <a:moveTo>
                      <a:pt x="539" y="0"/>
                    </a:moveTo>
                    <a:lnTo>
                      <a:pt x="1" y="314"/>
                    </a:lnTo>
                    <a:lnTo>
                      <a:pt x="1031" y="2062"/>
                    </a:lnTo>
                    <a:lnTo>
                      <a:pt x="1524" y="1748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3"/>
              <p:cNvSpPr/>
              <p:nvPr/>
            </p:nvSpPr>
            <p:spPr>
              <a:xfrm>
                <a:off x="3172250" y="2895466"/>
                <a:ext cx="175845" cy="284231"/>
              </a:xfrm>
              <a:custGeom>
                <a:avLst/>
                <a:gdLst/>
                <a:ahLst/>
                <a:cxnLst/>
                <a:rect l="l" t="t" r="r" b="b"/>
                <a:pathLst>
                  <a:path w="3272" h="5289" extrusionOk="0">
                    <a:moveTo>
                      <a:pt x="359" y="1"/>
                    </a:moveTo>
                    <a:lnTo>
                      <a:pt x="0" y="225"/>
                    </a:lnTo>
                    <a:lnTo>
                      <a:pt x="896" y="3048"/>
                    </a:lnTo>
                    <a:lnTo>
                      <a:pt x="2913" y="5288"/>
                    </a:lnTo>
                    <a:lnTo>
                      <a:pt x="3271" y="5109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3"/>
              <p:cNvSpPr/>
              <p:nvPr/>
            </p:nvSpPr>
            <p:spPr>
              <a:xfrm>
                <a:off x="3054234" y="2907504"/>
                <a:ext cx="274570" cy="339583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6319" extrusionOk="0">
                    <a:moveTo>
                      <a:pt x="2196" y="1"/>
                    </a:moveTo>
                    <a:lnTo>
                      <a:pt x="1" y="1255"/>
                    </a:lnTo>
                    <a:lnTo>
                      <a:pt x="2913" y="6319"/>
                    </a:lnTo>
                    <a:lnTo>
                      <a:pt x="5109" y="5064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3"/>
              <p:cNvSpPr/>
              <p:nvPr/>
            </p:nvSpPr>
            <p:spPr>
              <a:xfrm>
                <a:off x="3297468" y="2823238"/>
                <a:ext cx="175845" cy="284177"/>
              </a:xfrm>
              <a:custGeom>
                <a:avLst/>
                <a:gdLst/>
                <a:ahLst/>
                <a:cxnLst/>
                <a:rect l="l" t="t" r="r" b="b"/>
                <a:pathLst>
                  <a:path w="3272" h="5288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896" y="3047"/>
                    </a:lnTo>
                    <a:lnTo>
                      <a:pt x="2913" y="5288"/>
                    </a:lnTo>
                    <a:lnTo>
                      <a:pt x="3271" y="510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3"/>
              <p:cNvSpPr/>
              <p:nvPr/>
            </p:nvSpPr>
            <p:spPr>
              <a:xfrm>
                <a:off x="3177033" y="2832857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1"/>
                    </a:moveTo>
                    <a:lnTo>
                      <a:pt x="1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3"/>
              <p:cNvSpPr/>
              <p:nvPr/>
            </p:nvSpPr>
            <p:spPr>
              <a:xfrm>
                <a:off x="3422685" y="2753374"/>
                <a:ext cx="175845" cy="281813"/>
              </a:xfrm>
              <a:custGeom>
                <a:avLst/>
                <a:gdLst/>
                <a:ahLst/>
                <a:cxnLst/>
                <a:rect l="l" t="t" r="r" b="b"/>
                <a:pathLst>
                  <a:path w="3272" h="5244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852" y="3003"/>
                    </a:lnTo>
                    <a:lnTo>
                      <a:pt x="2913" y="5244"/>
                    </a:lnTo>
                    <a:lnTo>
                      <a:pt x="3271" y="5064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3"/>
              <p:cNvSpPr/>
              <p:nvPr/>
            </p:nvSpPr>
            <p:spPr>
              <a:xfrm>
                <a:off x="3302251" y="2763047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0"/>
                    </a:moveTo>
                    <a:lnTo>
                      <a:pt x="1" y="1300"/>
                    </a:lnTo>
                    <a:lnTo>
                      <a:pt x="2958" y="6363"/>
                    </a:lnTo>
                    <a:lnTo>
                      <a:pt x="5154" y="5064"/>
                    </a:lnTo>
                    <a:lnTo>
                      <a:pt x="22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3"/>
              <p:cNvSpPr/>
              <p:nvPr/>
            </p:nvSpPr>
            <p:spPr>
              <a:xfrm>
                <a:off x="3547903" y="2681146"/>
                <a:ext cx="173427" cy="281813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5244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852" y="3003"/>
                    </a:lnTo>
                    <a:lnTo>
                      <a:pt x="2913" y="5243"/>
                    </a:lnTo>
                    <a:lnTo>
                      <a:pt x="3227" y="5064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3"/>
              <p:cNvSpPr/>
              <p:nvPr/>
            </p:nvSpPr>
            <p:spPr>
              <a:xfrm>
                <a:off x="3427468" y="2690765"/>
                <a:ext cx="277043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6364" extrusionOk="0">
                    <a:moveTo>
                      <a:pt x="2241" y="1"/>
                    </a:moveTo>
                    <a:lnTo>
                      <a:pt x="1" y="1256"/>
                    </a:lnTo>
                    <a:lnTo>
                      <a:pt x="2914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3"/>
              <p:cNvSpPr/>
              <p:nvPr/>
            </p:nvSpPr>
            <p:spPr>
              <a:xfrm>
                <a:off x="3670702" y="2608918"/>
                <a:ext cx="175845" cy="281813"/>
              </a:xfrm>
              <a:custGeom>
                <a:avLst/>
                <a:gdLst/>
                <a:ahLst/>
                <a:cxnLst/>
                <a:rect l="l" t="t" r="r" b="b"/>
                <a:pathLst>
                  <a:path w="3272" h="5244" extrusionOk="0">
                    <a:moveTo>
                      <a:pt x="359" y="0"/>
                    </a:moveTo>
                    <a:lnTo>
                      <a:pt x="1" y="180"/>
                    </a:lnTo>
                    <a:lnTo>
                      <a:pt x="897" y="3003"/>
                    </a:lnTo>
                    <a:lnTo>
                      <a:pt x="2958" y="5243"/>
                    </a:lnTo>
                    <a:lnTo>
                      <a:pt x="3272" y="5064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3"/>
              <p:cNvSpPr/>
              <p:nvPr/>
            </p:nvSpPr>
            <p:spPr>
              <a:xfrm>
                <a:off x="3552739" y="2618537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196" y="1"/>
                    </a:moveTo>
                    <a:lnTo>
                      <a:pt x="0" y="1300"/>
                    </a:lnTo>
                    <a:lnTo>
                      <a:pt x="2913" y="6364"/>
                    </a:lnTo>
                    <a:lnTo>
                      <a:pt x="5153" y="5109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3"/>
              <p:cNvSpPr/>
              <p:nvPr/>
            </p:nvSpPr>
            <p:spPr>
              <a:xfrm>
                <a:off x="3104805" y="3588996"/>
                <a:ext cx="599713" cy="965708"/>
              </a:xfrm>
              <a:custGeom>
                <a:avLst/>
                <a:gdLst/>
                <a:ahLst/>
                <a:cxnLst/>
                <a:rect l="l" t="t" r="r" b="b"/>
                <a:pathLst>
                  <a:path w="11159" h="17970" extrusionOk="0">
                    <a:moveTo>
                      <a:pt x="1345" y="1"/>
                    </a:moveTo>
                    <a:lnTo>
                      <a:pt x="1" y="763"/>
                    </a:lnTo>
                    <a:lnTo>
                      <a:pt x="9814" y="17969"/>
                    </a:lnTo>
                    <a:lnTo>
                      <a:pt x="11158" y="17208"/>
                    </a:lnTo>
                    <a:lnTo>
                      <a:pt x="13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3"/>
              <p:cNvSpPr/>
              <p:nvPr/>
            </p:nvSpPr>
            <p:spPr>
              <a:xfrm>
                <a:off x="3709234" y="4422200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59" y="1"/>
                    </a:moveTo>
                    <a:lnTo>
                      <a:pt x="1" y="225"/>
                    </a:lnTo>
                    <a:lnTo>
                      <a:pt x="628" y="2510"/>
                    </a:lnTo>
                    <a:lnTo>
                      <a:pt x="2241" y="4034"/>
                    </a:lnTo>
                    <a:lnTo>
                      <a:pt x="2555" y="3855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3"/>
              <p:cNvSpPr/>
              <p:nvPr/>
            </p:nvSpPr>
            <p:spPr>
              <a:xfrm>
                <a:off x="3552739" y="4434238"/>
                <a:ext cx="276989" cy="296269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3" extrusionOk="0">
                    <a:moveTo>
                      <a:pt x="2913" y="1"/>
                    </a:moveTo>
                    <a:lnTo>
                      <a:pt x="0" y="1704"/>
                    </a:lnTo>
                    <a:lnTo>
                      <a:pt x="2196" y="5513"/>
                    </a:lnTo>
                    <a:lnTo>
                      <a:pt x="5153" y="3810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3"/>
              <p:cNvSpPr/>
              <p:nvPr/>
            </p:nvSpPr>
            <p:spPr>
              <a:xfrm>
                <a:off x="3584017" y="4207880"/>
                <a:ext cx="137312" cy="214369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3989" extrusionOk="0">
                    <a:moveTo>
                      <a:pt x="359" y="1"/>
                    </a:moveTo>
                    <a:lnTo>
                      <a:pt x="1" y="180"/>
                    </a:lnTo>
                    <a:lnTo>
                      <a:pt x="628" y="2465"/>
                    </a:lnTo>
                    <a:lnTo>
                      <a:pt x="2241" y="3989"/>
                    </a:lnTo>
                    <a:lnTo>
                      <a:pt x="2555" y="3810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3"/>
              <p:cNvSpPr/>
              <p:nvPr/>
            </p:nvSpPr>
            <p:spPr>
              <a:xfrm>
                <a:off x="3427468" y="4217553"/>
                <a:ext cx="277043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5512" extrusionOk="0">
                    <a:moveTo>
                      <a:pt x="2914" y="0"/>
                    </a:moveTo>
                    <a:lnTo>
                      <a:pt x="1" y="1703"/>
                    </a:lnTo>
                    <a:lnTo>
                      <a:pt x="2197" y="5512"/>
                    </a:lnTo>
                    <a:lnTo>
                      <a:pt x="5154" y="3809"/>
                    </a:ln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3"/>
              <p:cNvSpPr/>
              <p:nvPr/>
            </p:nvSpPr>
            <p:spPr>
              <a:xfrm>
                <a:off x="3461218" y="3991195"/>
                <a:ext cx="134894" cy="216733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4033" extrusionOk="0">
                    <a:moveTo>
                      <a:pt x="314" y="0"/>
                    </a:moveTo>
                    <a:lnTo>
                      <a:pt x="0" y="179"/>
                    </a:lnTo>
                    <a:lnTo>
                      <a:pt x="583" y="2509"/>
                    </a:lnTo>
                    <a:lnTo>
                      <a:pt x="2196" y="4033"/>
                    </a:lnTo>
                    <a:lnTo>
                      <a:pt x="2510" y="380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3"/>
              <p:cNvSpPr/>
              <p:nvPr/>
            </p:nvSpPr>
            <p:spPr>
              <a:xfrm>
                <a:off x="3302251" y="4000815"/>
                <a:ext cx="276989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2" extrusionOk="0">
                    <a:moveTo>
                      <a:pt x="2958" y="0"/>
                    </a:moveTo>
                    <a:lnTo>
                      <a:pt x="1" y="1703"/>
                    </a:lnTo>
                    <a:lnTo>
                      <a:pt x="2197" y="5512"/>
                    </a:lnTo>
                    <a:lnTo>
                      <a:pt x="5154" y="3854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3"/>
              <p:cNvSpPr/>
              <p:nvPr/>
            </p:nvSpPr>
            <p:spPr>
              <a:xfrm>
                <a:off x="3336000" y="3774457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583" y="2510"/>
                    </a:lnTo>
                    <a:lnTo>
                      <a:pt x="2196" y="4033"/>
                    </a:lnTo>
                    <a:lnTo>
                      <a:pt x="2554" y="3854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3"/>
              <p:cNvSpPr/>
              <p:nvPr/>
            </p:nvSpPr>
            <p:spPr>
              <a:xfrm>
                <a:off x="3179452" y="3786495"/>
                <a:ext cx="274570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5512" extrusionOk="0">
                    <a:moveTo>
                      <a:pt x="2913" y="0"/>
                    </a:moveTo>
                    <a:lnTo>
                      <a:pt x="1" y="1703"/>
                    </a:lnTo>
                    <a:lnTo>
                      <a:pt x="2196" y="5512"/>
                    </a:lnTo>
                    <a:lnTo>
                      <a:pt x="5109" y="3809"/>
                    </a:lnTo>
                    <a:lnTo>
                      <a:pt x="29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3"/>
              <p:cNvSpPr/>
              <p:nvPr/>
            </p:nvSpPr>
            <p:spPr>
              <a:xfrm>
                <a:off x="3210783" y="3557719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627" y="2510"/>
                    </a:lnTo>
                    <a:lnTo>
                      <a:pt x="2196" y="4033"/>
                    </a:lnTo>
                    <a:lnTo>
                      <a:pt x="2554" y="3854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3"/>
              <p:cNvSpPr/>
              <p:nvPr/>
            </p:nvSpPr>
            <p:spPr>
              <a:xfrm>
                <a:off x="3051816" y="3569757"/>
                <a:ext cx="276989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2" extrusionOk="0">
                    <a:moveTo>
                      <a:pt x="2958" y="0"/>
                    </a:moveTo>
                    <a:lnTo>
                      <a:pt x="1" y="1658"/>
                    </a:lnTo>
                    <a:lnTo>
                      <a:pt x="2241" y="5512"/>
                    </a:lnTo>
                    <a:lnTo>
                      <a:pt x="5154" y="380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3"/>
              <p:cNvSpPr/>
              <p:nvPr/>
            </p:nvSpPr>
            <p:spPr>
              <a:xfrm>
                <a:off x="3128881" y="3540844"/>
                <a:ext cx="48207" cy="57878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077" extrusionOk="0">
                    <a:moveTo>
                      <a:pt x="359" y="1"/>
                    </a:moveTo>
                    <a:lnTo>
                      <a:pt x="45" y="180"/>
                    </a:lnTo>
                    <a:lnTo>
                      <a:pt x="1" y="807"/>
                    </a:lnTo>
                    <a:lnTo>
                      <a:pt x="583" y="1076"/>
                    </a:lnTo>
                    <a:lnTo>
                      <a:pt x="897" y="897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3"/>
              <p:cNvSpPr/>
              <p:nvPr/>
            </p:nvSpPr>
            <p:spPr>
              <a:xfrm>
                <a:off x="3075892" y="3550464"/>
                <a:ext cx="81957" cy="79535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480" extrusionOk="0">
                    <a:moveTo>
                      <a:pt x="1031" y="1"/>
                    </a:moveTo>
                    <a:lnTo>
                      <a:pt x="1" y="583"/>
                    </a:lnTo>
                    <a:lnTo>
                      <a:pt x="539" y="1480"/>
                    </a:lnTo>
                    <a:lnTo>
                      <a:pt x="1524" y="897"/>
                    </a:lnTo>
                    <a:lnTo>
                      <a:pt x="10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3"/>
              <p:cNvSpPr/>
              <p:nvPr/>
            </p:nvSpPr>
            <p:spPr>
              <a:xfrm>
                <a:off x="3181870" y="3338562"/>
                <a:ext cx="57827" cy="12048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2242" extrusionOk="0">
                    <a:moveTo>
                      <a:pt x="359" y="1"/>
                    </a:moveTo>
                    <a:lnTo>
                      <a:pt x="0" y="180"/>
                    </a:lnTo>
                    <a:lnTo>
                      <a:pt x="762" y="2241"/>
                    </a:lnTo>
                    <a:lnTo>
                      <a:pt x="1076" y="2062"/>
                    </a:lnTo>
                    <a:lnTo>
                      <a:pt x="1076" y="404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3"/>
              <p:cNvSpPr/>
              <p:nvPr/>
            </p:nvSpPr>
            <p:spPr>
              <a:xfrm>
                <a:off x="3181870" y="3348182"/>
                <a:ext cx="41006" cy="110866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063" extrusionOk="0">
                    <a:moveTo>
                      <a:pt x="0" y="1"/>
                    </a:moveTo>
                    <a:lnTo>
                      <a:pt x="0" y="1659"/>
                    </a:lnTo>
                    <a:lnTo>
                      <a:pt x="762" y="2062"/>
                    </a:lnTo>
                    <a:lnTo>
                      <a:pt x="762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3"/>
              <p:cNvSpPr/>
              <p:nvPr/>
            </p:nvSpPr>
            <p:spPr>
              <a:xfrm>
                <a:off x="3379316" y="3374676"/>
                <a:ext cx="28967" cy="2673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8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38" y="4751"/>
                    </a:lnTo>
                    <a:lnTo>
                      <a:pt x="538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3"/>
              <p:cNvSpPr/>
              <p:nvPr/>
            </p:nvSpPr>
            <p:spPr>
              <a:xfrm>
                <a:off x="3222821" y="3275953"/>
                <a:ext cx="185465" cy="10844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2018" extrusionOk="0">
                    <a:moveTo>
                      <a:pt x="314" y="1"/>
                    </a:moveTo>
                    <a:lnTo>
                      <a:pt x="0" y="225"/>
                    </a:lnTo>
                    <a:lnTo>
                      <a:pt x="1568" y="1793"/>
                    </a:lnTo>
                    <a:lnTo>
                      <a:pt x="3137" y="2017"/>
                    </a:lnTo>
                    <a:lnTo>
                      <a:pt x="3450" y="1838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3"/>
              <p:cNvSpPr/>
              <p:nvPr/>
            </p:nvSpPr>
            <p:spPr>
              <a:xfrm>
                <a:off x="3222821" y="3287992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50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3"/>
              <p:cNvSpPr/>
              <p:nvPr/>
            </p:nvSpPr>
            <p:spPr>
              <a:xfrm>
                <a:off x="3555104" y="3475817"/>
                <a:ext cx="28967" cy="2673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9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3"/>
              <p:cNvSpPr/>
              <p:nvPr/>
            </p:nvSpPr>
            <p:spPr>
              <a:xfrm>
                <a:off x="3398609" y="3379513"/>
                <a:ext cx="185465" cy="10602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1973" extrusionOk="0">
                    <a:moveTo>
                      <a:pt x="359" y="0"/>
                    </a:moveTo>
                    <a:lnTo>
                      <a:pt x="0" y="180"/>
                    </a:lnTo>
                    <a:lnTo>
                      <a:pt x="1569" y="1748"/>
                    </a:lnTo>
                    <a:lnTo>
                      <a:pt x="3137" y="1972"/>
                    </a:lnTo>
                    <a:lnTo>
                      <a:pt x="3451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3"/>
              <p:cNvSpPr/>
              <p:nvPr/>
            </p:nvSpPr>
            <p:spPr>
              <a:xfrm>
                <a:off x="3398609" y="3389132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3"/>
              <p:cNvSpPr/>
              <p:nvPr/>
            </p:nvSpPr>
            <p:spPr>
              <a:xfrm>
                <a:off x="3730892" y="3576958"/>
                <a:ext cx="31386" cy="267357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75" extrusionOk="0">
                    <a:moveTo>
                      <a:pt x="583" y="1"/>
                    </a:moveTo>
                    <a:lnTo>
                      <a:pt x="1" y="90"/>
                    </a:lnTo>
                    <a:lnTo>
                      <a:pt x="225" y="4975"/>
                    </a:lnTo>
                    <a:lnTo>
                      <a:pt x="583" y="4795"/>
                    </a:lnTo>
                    <a:lnTo>
                      <a:pt x="583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3"/>
              <p:cNvSpPr/>
              <p:nvPr/>
            </p:nvSpPr>
            <p:spPr>
              <a:xfrm>
                <a:off x="3574397" y="3480654"/>
                <a:ext cx="187884" cy="108394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2017" extrusionOk="0">
                    <a:moveTo>
                      <a:pt x="359" y="0"/>
                    </a:moveTo>
                    <a:lnTo>
                      <a:pt x="0" y="180"/>
                    </a:lnTo>
                    <a:lnTo>
                      <a:pt x="1569" y="1748"/>
                    </a:lnTo>
                    <a:lnTo>
                      <a:pt x="3137" y="2017"/>
                    </a:lnTo>
                    <a:lnTo>
                      <a:pt x="3495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3"/>
              <p:cNvSpPr/>
              <p:nvPr/>
            </p:nvSpPr>
            <p:spPr>
              <a:xfrm>
                <a:off x="3574397" y="3490273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8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3"/>
              <p:cNvSpPr/>
              <p:nvPr/>
            </p:nvSpPr>
            <p:spPr>
              <a:xfrm>
                <a:off x="3909099" y="3678099"/>
                <a:ext cx="28967" cy="2697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020" extrusionOk="0">
                    <a:moveTo>
                      <a:pt x="539" y="1"/>
                    </a:moveTo>
                    <a:lnTo>
                      <a:pt x="1" y="90"/>
                    </a:lnTo>
                    <a:lnTo>
                      <a:pt x="225" y="5019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3"/>
              <p:cNvSpPr/>
              <p:nvPr/>
            </p:nvSpPr>
            <p:spPr>
              <a:xfrm>
                <a:off x="3752604" y="3581795"/>
                <a:ext cx="185465" cy="108394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2017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1569" y="1793"/>
                    </a:lnTo>
                    <a:lnTo>
                      <a:pt x="3137" y="2017"/>
                    </a:lnTo>
                    <a:lnTo>
                      <a:pt x="3451" y="1793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3"/>
              <p:cNvSpPr/>
              <p:nvPr/>
            </p:nvSpPr>
            <p:spPr>
              <a:xfrm>
                <a:off x="3752604" y="3593833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0"/>
                    </a:moveTo>
                    <a:lnTo>
                      <a:pt x="0" y="4750"/>
                    </a:lnTo>
                    <a:lnTo>
                      <a:pt x="3137" y="6587"/>
                    </a:lnTo>
                    <a:lnTo>
                      <a:pt x="3137" y="17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3"/>
              <p:cNvSpPr/>
              <p:nvPr/>
            </p:nvSpPr>
            <p:spPr>
              <a:xfrm>
                <a:off x="4084887" y="3781658"/>
                <a:ext cx="28967" cy="2673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9" y="1"/>
                    </a:moveTo>
                    <a:lnTo>
                      <a:pt x="1" y="45"/>
                    </a:lnTo>
                    <a:lnTo>
                      <a:pt x="225" y="4974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3"/>
              <p:cNvSpPr/>
              <p:nvPr/>
            </p:nvSpPr>
            <p:spPr>
              <a:xfrm>
                <a:off x="3928392" y="3685354"/>
                <a:ext cx="185465" cy="10597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1972" extrusionOk="0">
                    <a:moveTo>
                      <a:pt x="359" y="0"/>
                    </a:moveTo>
                    <a:lnTo>
                      <a:pt x="0" y="179"/>
                    </a:lnTo>
                    <a:lnTo>
                      <a:pt x="1569" y="1748"/>
                    </a:lnTo>
                    <a:lnTo>
                      <a:pt x="3137" y="1972"/>
                    </a:lnTo>
                    <a:lnTo>
                      <a:pt x="3451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3"/>
              <p:cNvSpPr/>
              <p:nvPr/>
            </p:nvSpPr>
            <p:spPr>
              <a:xfrm>
                <a:off x="3928392" y="3694974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0"/>
                    </a:moveTo>
                    <a:lnTo>
                      <a:pt x="0" y="4795"/>
                    </a:lnTo>
                    <a:lnTo>
                      <a:pt x="3137" y="6587"/>
                    </a:lnTo>
                    <a:lnTo>
                      <a:pt x="3137" y="17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3"/>
              <p:cNvSpPr/>
              <p:nvPr/>
            </p:nvSpPr>
            <p:spPr>
              <a:xfrm>
                <a:off x="1857413" y="3646822"/>
                <a:ext cx="604496" cy="510530"/>
              </a:xfrm>
              <a:custGeom>
                <a:avLst/>
                <a:gdLst/>
                <a:ahLst/>
                <a:cxnLst/>
                <a:rect l="l" t="t" r="r" b="b"/>
                <a:pathLst>
                  <a:path w="11248" h="9500" extrusionOk="0">
                    <a:moveTo>
                      <a:pt x="11247" y="0"/>
                    </a:moveTo>
                    <a:lnTo>
                      <a:pt x="0" y="5243"/>
                    </a:lnTo>
                    <a:lnTo>
                      <a:pt x="90" y="8738"/>
                    </a:lnTo>
                    <a:lnTo>
                      <a:pt x="941" y="9500"/>
                    </a:lnTo>
                    <a:lnTo>
                      <a:pt x="11247" y="3585"/>
                    </a:lnTo>
                    <a:lnTo>
                      <a:pt x="112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3"/>
              <p:cNvSpPr/>
              <p:nvPr/>
            </p:nvSpPr>
            <p:spPr>
              <a:xfrm>
                <a:off x="1746598" y="3442121"/>
                <a:ext cx="715313" cy="522621"/>
              </a:xfrm>
              <a:custGeom>
                <a:avLst/>
                <a:gdLst/>
                <a:ahLst/>
                <a:cxnLst/>
                <a:rect l="l" t="t" r="r" b="b"/>
                <a:pathLst>
                  <a:path w="13310" h="9725" extrusionOk="0">
                    <a:moveTo>
                      <a:pt x="11114" y="0"/>
                    </a:moveTo>
                    <a:lnTo>
                      <a:pt x="1390" y="4795"/>
                    </a:lnTo>
                    <a:lnTo>
                      <a:pt x="1" y="5960"/>
                    </a:lnTo>
                    <a:lnTo>
                      <a:pt x="3003" y="9724"/>
                    </a:lnTo>
                    <a:lnTo>
                      <a:pt x="13309" y="3809"/>
                    </a:lnTo>
                    <a:lnTo>
                      <a:pt x="1111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3"/>
              <p:cNvSpPr/>
              <p:nvPr/>
            </p:nvSpPr>
            <p:spPr>
              <a:xfrm>
                <a:off x="1869451" y="3687772"/>
                <a:ext cx="173427" cy="134887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510" extrusionOk="0">
                    <a:moveTo>
                      <a:pt x="2689" y="0"/>
                    </a:moveTo>
                    <a:lnTo>
                      <a:pt x="0" y="1524"/>
                    </a:lnTo>
                    <a:lnTo>
                      <a:pt x="583" y="2509"/>
                    </a:lnTo>
                    <a:lnTo>
                      <a:pt x="3227" y="986"/>
                    </a:lnTo>
                    <a:lnTo>
                      <a:pt x="2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3"/>
              <p:cNvSpPr/>
              <p:nvPr/>
            </p:nvSpPr>
            <p:spPr>
              <a:xfrm>
                <a:off x="1920022" y="3805734"/>
                <a:ext cx="105980" cy="81954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1525" extrusionOk="0">
                    <a:moveTo>
                      <a:pt x="1613" y="1"/>
                    </a:moveTo>
                    <a:lnTo>
                      <a:pt x="0" y="942"/>
                    </a:lnTo>
                    <a:lnTo>
                      <a:pt x="314" y="1524"/>
                    </a:lnTo>
                    <a:lnTo>
                      <a:pt x="1972" y="583"/>
                    </a:lnTo>
                    <a:lnTo>
                      <a:pt x="16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3"/>
              <p:cNvSpPr/>
              <p:nvPr/>
            </p:nvSpPr>
            <p:spPr>
              <a:xfrm>
                <a:off x="1623799" y="3345817"/>
                <a:ext cx="720096" cy="416646"/>
              </a:xfrm>
              <a:custGeom>
                <a:avLst/>
                <a:gdLst/>
                <a:ahLst/>
                <a:cxnLst/>
                <a:rect l="l" t="t" r="r" b="b"/>
                <a:pathLst>
                  <a:path w="13399" h="7753" extrusionOk="0">
                    <a:moveTo>
                      <a:pt x="10262" y="0"/>
                    </a:moveTo>
                    <a:lnTo>
                      <a:pt x="1" y="5960"/>
                    </a:lnTo>
                    <a:lnTo>
                      <a:pt x="494" y="7663"/>
                    </a:lnTo>
                    <a:lnTo>
                      <a:pt x="3093" y="7752"/>
                    </a:lnTo>
                    <a:lnTo>
                      <a:pt x="13399" y="1792"/>
                    </a:lnTo>
                    <a:lnTo>
                      <a:pt x="10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3"/>
              <p:cNvSpPr/>
              <p:nvPr/>
            </p:nvSpPr>
            <p:spPr>
              <a:xfrm>
                <a:off x="1373364" y="3666061"/>
                <a:ext cx="250494" cy="308306"/>
              </a:xfrm>
              <a:custGeom>
                <a:avLst/>
                <a:gdLst/>
                <a:ahLst/>
                <a:cxnLst/>
                <a:rect l="l" t="t" r="r" b="b"/>
                <a:pathLst>
                  <a:path w="4661" h="5737" extrusionOk="0">
                    <a:moveTo>
                      <a:pt x="4661" y="1"/>
                    </a:moveTo>
                    <a:lnTo>
                      <a:pt x="2465" y="1255"/>
                    </a:lnTo>
                    <a:lnTo>
                      <a:pt x="0" y="5736"/>
                    </a:lnTo>
                    <a:lnTo>
                      <a:pt x="0" y="5736"/>
                    </a:lnTo>
                    <a:lnTo>
                      <a:pt x="1972" y="5019"/>
                    </a:lnTo>
                    <a:lnTo>
                      <a:pt x="46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3"/>
              <p:cNvSpPr/>
              <p:nvPr/>
            </p:nvSpPr>
            <p:spPr>
              <a:xfrm>
                <a:off x="1515457" y="4130815"/>
                <a:ext cx="392589" cy="93991"/>
              </a:xfrm>
              <a:custGeom>
                <a:avLst/>
                <a:gdLst/>
                <a:ahLst/>
                <a:cxnLst/>
                <a:rect l="l" t="t" r="r" b="b"/>
                <a:pathLst>
                  <a:path w="7305" h="1749" extrusionOk="0">
                    <a:moveTo>
                      <a:pt x="5333" y="1"/>
                    </a:moveTo>
                    <a:lnTo>
                      <a:pt x="717" y="494"/>
                    </a:lnTo>
                    <a:lnTo>
                      <a:pt x="0" y="1659"/>
                    </a:lnTo>
                    <a:lnTo>
                      <a:pt x="5109" y="1749"/>
                    </a:lnTo>
                    <a:lnTo>
                      <a:pt x="7304" y="494"/>
                    </a:lnTo>
                    <a:lnTo>
                      <a:pt x="53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3"/>
              <p:cNvSpPr/>
              <p:nvPr/>
            </p:nvSpPr>
            <p:spPr>
              <a:xfrm>
                <a:off x="1573229" y="3964701"/>
                <a:ext cx="334816" cy="221570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4123" extrusionOk="0">
                    <a:moveTo>
                      <a:pt x="6229" y="0"/>
                    </a:moveTo>
                    <a:lnTo>
                      <a:pt x="1972" y="1165"/>
                    </a:lnTo>
                    <a:lnTo>
                      <a:pt x="1" y="2330"/>
                    </a:lnTo>
                    <a:lnTo>
                      <a:pt x="1" y="4123"/>
                    </a:lnTo>
                    <a:lnTo>
                      <a:pt x="6229" y="3585"/>
                    </a:lnTo>
                    <a:lnTo>
                      <a:pt x="62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3"/>
              <p:cNvSpPr/>
              <p:nvPr/>
            </p:nvSpPr>
            <p:spPr>
              <a:xfrm>
                <a:off x="1491380" y="3762419"/>
                <a:ext cx="416666" cy="327545"/>
              </a:xfrm>
              <a:custGeom>
                <a:avLst/>
                <a:gdLst/>
                <a:ahLst/>
                <a:cxnLst/>
                <a:rect l="l" t="t" r="r" b="b"/>
                <a:pathLst>
                  <a:path w="7753" h="6095" extrusionOk="0">
                    <a:moveTo>
                      <a:pt x="5557" y="0"/>
                    </a:moveTo>
                    <a:lnTo>
                      <a:pt x="0" y="3719"/>
                    </a:lnTo>
                    <a:lnTo>
                      <a:pt x="448" y="5019"/>
                    </a:lnTo>
                    <a:lnTo>
                      <a:pt x="1524" y="6094"/>
                    </a:lnTo>
                    <a:lnTo>
                      <a:pt x="7752" y="3764"/>
                    </a:lnTo>
                    <a:lnTo>
                      <a:pt x="555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3"/>
              <p:cNvSpPr/>
              <p:nvPr/>
            </p:nvSpPr>
            <p:spPr>
              <a:xfrm>
                <a:off x="1431136" y="3666061"/>
                <a:ext cx="358892" cy="322762"/>
              </a:xfrm>
              <a:custGeom>
                <a:avLst/>
                <a:gdLst/>
                <a:ahLst/>
                <a:cxnLst/>
                <a:rect l="l" t="t" r="r" b="b"/>
                <a:pathLst>
                  <a:path w="6678" h="6006" extrusionOk="0">
                    <a:moveTo>
                      <a:pt x="3586" y="1"/>
                    </a:moveTo>
                    <a:lnTo>
                      <a:pt x="1" y="5109"/>
                    </a:lnTo>
                    <a:lnTo>
                      <a:pt x="583" y="5871"/>
                    </a:lnTo>
                    <a:lnTo>
                      <a:pt x="1569" y="6005"/>
                    </a:lnTo>
                    <a:lnTo>
                      <a:pt x="6678" y="1793"/>
                    </a:lnTo>
                    <a:lnTo>
                      <a:pt x="35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3"/>
              <p:cNvSpPr/>
              <p:nvPr/>
            </p:nvSpPr>
            <p:spPr>
              <a:xfrm>
                <a:off x="1510620" y="4089918"/>
                <a:ext cx="62664" cy="118013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196" extrusionOk="0">
                    <a:moveTo>
                      <a:pt x="1166" y="0"/>
                    </a:moveTo>
                    <a:lnTo>
                      <a:pt x="1" y="90"/>
                    </a:lnTo>
                    <a:lnTo>
                      <a:pt x="45" y="1837"/>
                    </a:lnTo>
                    <a:lnTo>
                      <a:pt x="449" y="2196"/>
                    </a:lnTo>
                    <a:lnTo>
                      <a:pt x="1166" y="1793"/>
                    </a:lnTo>
                    <a:lnTo>
                      <a:pt x="1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3"/>
              <p:cNvSpPr/>
              <p:nvPr/>
            </p:nvSpPr>
            <p:spPr>
              <a:xfrm>
                <a:off x="1455266" y="3981522"/>
                <a:ext cx="118019" cy="130105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421" extrusionOk="0">
                    <a:moveTo>
                      <a:pt x="672" y="1"/>
                    </a:moveTo>
                    <a:lnTo>
                      <a:pt x="0" y="538"/>
                    </a:lnTo>
                    <a:lnTo>
                      <a:pt x="1479" y="2420"/>
                    </a:lnTo>
                    <a:lnTo>
                      <a:pt x="2196" y="2017"/>
                    </a:lnTo>
                    <a:lnTo>
                      <a:pt x="1120" y="135"/>
                    </a:lnTo>
                    <a:lnTo>
                      <a:pt x="6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3"/>
              <p:cNvSpPr/>
              <p:nvPr/>
            </p:nvSpPr>
            <p:spPr>
              <a:xfrm>
                <a:off x="1392604" y="3940625"/>
                <a:ext cx="122909" cy="69862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1300" extrusionOk="0">
                    <a:moveTo>
                      <a:pt x="718" y="0"/>
                    </a:moveTo>
                    <a:lnTo>
                      <a:pt x="1" y="403"/>
                    </a:lnTo>
                    <a:lnTo>
                      <a:pt x="270" y="1299"/>
                    </a:lnTo>
                    <a:lnTo>
                      <a:pt x="1569" y="1299"/>
                    </a:lnTo>
                    <a:lnTo>
                      <a:pt x="2286" y="896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3"/>
              <p:cNvSpPr/>
              <p:nvPr/>
            </p:nvSpPr>
            <p:spPr>
              <a:xfrm>
                <a:off x="1334832" y="3962282"/>
                <a:ext cx="199922" cy="279394"/>
              </a:xfrm>
              <a:custGeom>
                <a:avLst/>
                <a:gdLst/>
                <a:ahLst/>
                <a:cxnLst/>
                <a:rect l="l" t="t" r="r" b="b"/>
                <a:pathLst>
                  <a:path w="3720" h="5199" extrusionOk="0">
                    <a:moveTo>
                      <a:pt x="1076" y="0"/>
                    </a:moveTo>
                    <a:lnTo>
                      <a:pt x="1" y="628"/>
                    </a:lnTo>
                    <a:lnTo>
                      <a:pt x="1" y="2420"/>
                    </a:lnTo>
                    <a:lnTo>
                      <a:pt x="1076" y="4302"/>
                    </a:lnTo>
                    <a:lnTo>
                      <a:pt x="2644" y="5198"/>
                    </a:lnTo>
                    <a:lnTo>
                      <a:pt x="3720" y="4571"/>
                    </a:lnTo>
                    <a:lnTo>
                      <a:pt x="3720" y="2778"/>
                    </a:lnTo>
                    <a:lnTo>
                      <a:pt x="2644" y="896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3"/>
              <p:cNvSpPr/>
              <p:nvPr/>
            </p:nvSpPr>
            <p:spPr>
              <a:xfrm>
                <a:off x="1166245" y="4268124"/>
                <a:ext cx="12092" cy="28912"/>
              </a:xfrm>
              <a:custGeom>
                <a:avLst/>
                <a:gdLst/>
                <a:ahLst/>
                <a:cxnLst/>
                <a:rect l="l" t="t" r="r" b="b"/>
                <a:pathLst>
                  <a:path w="225" h="538" extrusionOk="0">
                    <a:moveTo>
                      <a:pt x="1" y="0"/>
                    </a:moveTo>
                    <a:lnTo>
                      <a:pt x="90" y="538"/>
                    </a:lnTo>
                    <a:lnTo>
                      <a:pt x="225" y="448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3"/>
              <p:cNvSpPr/>
              <p:nvPr/>
            </p:nvSpPr>
            <p:spPr>
              <a:xfrm>
                <a:off x="1149424" y="4241629"/>
                <a:ext cx="28913" cy="28912"/>
              </a:xfrm>
              <a:custGeom>
                <a:avLst/>
                <a:gdLst/>
                <a:ahLst/>
                <a:cxnLst/>
                <a:rect l="l" t="t" r="r" b="b"/>
                <a:pathLst>
                  <a:path w="538" h="538" extrusionOk="0">
                    <a:moveTo>
                      <a:pt x="269" y="0"/>
                    </a:moveTo>
                    <a:lnTo>
                      <a:pt x="0" y="90"/>
                    </a:lnTo>
                    <a:lnTo>
                      <a:pt x="90" y="359"/>
                    </a:lnTo>
                    <a:lnTo>
                      <a:pt x="269" y="493"/>
                    </a:lnTo>
                    <a:lnTo>
                      <a:pt x="403" y="538"/>
                    </a:lnTo>
                    <a:lnTo>
                      <a:pt x="538" y="493"/>
                    </a:ln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3"/>
              <p:cNvSpPr/>
              <p:nvPr/>
            </p:nvSpPr>
            <p:spPr>
              <a:xfrm>
                <a:off x="1134967" y="4229591"/>
                <a:ext cx="28967" cy="1451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70" extrusionOk="0">
                    <a:moveTo>
                      <a:pt x="135" y="0"/>
                    </a:moveTo>
                    <a:lnTo>
                      <a:pt x="0" y="45"/>
                    </a:lnTo>
                    <a:lnTo>
                      <a:pt x="0" y="269"/>
                    </a:lnTo>
                    <a:lnTo>
                      <a:pt x="404" y="269"/>
                    </a:lnTo>
                    <a:lnTo>
                      <a:pt x="538" y="224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3"/>
              <p:cNvSpPr/>
              <p:nvPr/>
            </p:nvSpPr>
            <p:spPr>
              <a:xfrm>
                <a:off x="1120511" y="4231956"/>
                <a:ext cx="50625" cy="74752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391" extrusionOk="0">
                    <a:moveTo>
                      <a:pt x="269" y="1"/>
                    </a:moveTo>
                    <a:lnTo>
                      <a:pt x="0" y="180"/>
                    </a:lnTo>
                    <a:lnTo>
                      <a:pt x="0" y="628"/>
                    </a:lnTo>
                    <a:lnTo>
                      <a:pt x="269" y="1121"/>
                    </a:lnTo>
                    <a:lnTo>
                      <a:pt x="673" y="1390"/>
                    </a:lnTo>
                    <a:lnTo>
                      <a:pt x="941" y="1211"/>
                    </a:lnTo>
                    <a:lnTo>
                      <a:pt x="941" y="718"/>
                    </a:lnTo>
                    <a:lnTo>
                      <a:pt x="673" y="225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3"/>
              <p:cNvSpPr/>
              <p:nvPr/>
            </p:nvSpPr>
            <p:spPr>
              <a:xfrm>
                <a:off x="1250565" y="4352390"/>
                <a:ext cx="144514" cy="84318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569" extrusionOk="0">
                    <a:moveTo>
                      <a:pt x="2465" y="0"/>
                    </a:moveTo>
                    <a:lnTo>
                      <a:pt x="0" y="1434"/>
                    </a:lnTo>
                    <a:lnTo>
                      <a:pt x="224" y="1569"/>
                    </a:lnTo>
                    <a:lnTo>
                      <a:pt x="1300" y="1076"/>
                    </a:lnTo>
                    <a:lnTo>
                      <a:pt x="2689" y="135"/>
                    </a:lnTo>
                    <a:lnTo>
                      <a:pt x="24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3"/>
              <p:cNvSpPr/>
              <p:nvPr/>
            </p:nvSpPr>
            <p:spPr>
              <a:xfrm>
                <a:off x="1122929" y="4296983"/>
                <a:ext cx="272152" cy="154180"/>
              </a:xfrm>
              <a:custGeom>
                <a:avLst/>
                <a:gdLst/>
                <a:ahLst/>
                <a:cxnLst/>
                <a:rect l="l" t="t" r="r" b="b"/>
                <a:pathLst>
                  <a:path w="5064" h="2869" extrusionOk="0">
                    <a:moveTo>
                      <a:pt x="269" y="1"/>
                    </a:moveTo>
                    <a:lnTo>
                      <a:pt x="0" y="90"/>
                    </a:lnTo>
                    <a:lnTo>
                      <a:pt x="2330" y="2689"/>
                    </a:lnTo>
                    <a:lnTo>
                      <a:pt x="2510" y="2869"/>
                    </a:lnTo>
                    <a:lnTo>
                      <a:pt x="5064" y="1390"/>
                    </a:lnTo>
                    <a:lnTo>
                      <a:pt x="5064" y="1166"/>
                    </a:lnTo>
                    <a:lnTo>
                      <a:pt x="2599" y="2600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3"/>
              <p:cNvSpPr/>
              <p:nvPr/>
            </p:nvSpPr>
            <p:spPr>
              <a:xfrm>
                <a:off x="1115674" y="4289781"/>
                <a:ext cx="21766" cy="12092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25" extrusionOk="0">
                    <a:moveTo>
                      <a:pt x="180" y="0"/>
                    </a:moveTo>
                    <a:lnTo>
                      <a:pt x="1" y="135"/>
                    </a:lnTo>
                    <a:lnTo>
                      <a:pt x="180" y="224"/>
                    </a:lnTo>
                    <a:lnTo>
                      <a:pt x="225" y="224"/>
                    </a:lnTo>
                    <a:lnTo>
                      <a:pt x="404" y="135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3"/>
              <p:cNvSpPr/>
              <p:nvPr/>
            </p:nvSpPr>
            <p:spPr>
              <a:xfrm>
                <a:off x="1115674" y="4296983"/>
                <a:ext cx="142149" cy="15418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2869" extrusionOk="0">
                    <a:moveTo>
                      <a:pt x="1" y="1"/>
                    </a:moveTo>
                    <a:lnTo>
                      <a:pt x="2421" y="2734"/>
                    </a:lnTo>
                    <a:lnTo>
                      <a:pt x="2645" y="2869"/>
                    </a:lnTo>
                    <a:lnTo>
                      <a:pt x="225" y="9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3"/>
              <p:cNvSpPr/>
              <p:nvPr/>
            </p:nvSpPr>
            <p:spPr>
              <a:xfrm>
                <a:off x="1106055" y="4270488"/>
                <a:ext cx="55462" cy="43422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808" extrusionOk="0">
                    <a:moveTo>
                      <a:pt x="897" y="1"/>
                    </a:moveTo>
                    <a:lnTo>
                      <a:pt x="1" y="494"/>
                    </a:lnTo>
                    <a:lnTo>
                      <a:pt x="90" y="807"/>
                    </a:lnTo>
                    <a:lnTo>
                      <a:pt x="1031" y="270"/>
                    </a:lnTo>
                    <a:lnTo>
                      <a:pt x="10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3"/>
              <p:cNvSpPr/>
              <p:nvPr/>
            </p:nvSpPr>
            <p:spPr>
              <a:xfrm>
                <a:off x="1098853" y="4256086"/>
                <a:ext cx="62664" cy="43368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807" extrusionOk="0">
                    <a:moveTo>
                      <a:pt x="986" y="0"/>
                    </a:moveTo>
                    <a:lnTo>
                      <a:pt x="807" y="45"/>
                    </a:lnTo>
                    <a:lnTo>
                      <a:pt x="0" y="538"/>
                    </a:lnTo>
                    <a:lnTo>
                      <a:pt x="135" y="762"/>
                    </a:lnTo>
                    <a:lnTo>
                      <a:pt x="224" y="807"/>
                    </a:lnTo>
                    <a:lnTo>
                      <a:pt x="1165" y="269"/>
                    </a:lnTo>
                    <a:lnTo>
                      <a:pt x="98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3"/>
              <p:cNvSpPr/>
              <p:nvPr/>
            </p:nvSpPr>
            <p:spPr>
              <a:xfrm>
                <a:off x="1089180" y="4248831"/>
                <a:ext cx="62717" cy="36167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673" extrusionOk="0">
                    <a:moveTo>
                      <a:pt x="942" y="1"/>
                    </a:moveTo>
                    <a:lnTo>
                      <a:pt x="1" y="538"/>
                    </a:lnTo>
                    <a:lnTo>
                      <a:pt x="1" y="673"/>
                    </a:lnTo>
                    <a:lnTo>
                      <a:pt x="225" y="673"/>
                    </a:lnTo>
                    <a:lnTo>
                      <a:pt x="1166" y="135"/>
                    </a:lnTo>
                    <a:lnTo>
                      <a:pt x="9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3"/>
              <p:cNvSpPr/>
              <p:nvPr/>
            </p:nvSpPr>
            <p:spPr>
              <a:xfrm>
                <a:off x="1081978" y="4277743"/>
                <a:ext cx="28967" cy="4100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63" extrusionOk="0">
                    <a:moveTo>
                      <a:pt x="135" y="0"/>
                    </a:moveTo>
                    <a:lnTo>
                      <a:pt x="1" y="90"/>
                    </a:lnTo>
                    <a:lnTo>
                      <a:pt x="1" y="359"/>
                    </a:lnTo>
                    <a:lnTo>
                      <a:pt x="135" y="628"/>
                    </a:lnTo>
                    <a:lnTo>
                      <a:pt x="359" y="762"/>
                    </a:lnTo>
                    <a:lnTo>
                      <a:pt x="538" y="672"/>
                    </a:lnTo>
                    <a:lnTo>
                      <a:pt x="538" y="404"/>
                    </a:lnTo>
                    <a:lnTo>
                      <a:pt x="359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3"/>
              <p:cNvSpPr/>
              <p:nvPr/>
            </p:nvSpPr>
            <p:spPr>
              <a:xfrm>
                <a:off x="1484125" y="4140488"/>
                <a:ext cx="89159" cy="228825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4258" extrusionOk="0">
                    <a:moveTo>
                      <a:pt x="1" y="0"/>
                    </a:moveTo>
                    <a:lnTo>
                      <a:pt x="90" y="3495"/>
                    </a:lnTo>
                    <a:lnTo>
                      <a:pt x="942" y="4257"/>
                    </a:lnTo>
                    <a:lnTo>
                      <a:pt x="1659" y="3854"/>
                    </a:lnTo>
                    <a:lnTo>
                      <a:pt x="1659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3"/>
              <p:cNvSpPr/>
              <p:nvPr/>
            </p:nvSpPr>
            <p:spPr>
              <a:xfrm>
                <a:off x="1373364" y="3935788"/>
                <a:ext cx="199922" cy="240863"/>
              </a:xfrm>
              <a:custGeom>
                <a:avLst/>
                <a:gdLst/>
                <a:ahLst/>
                <a:cxnLst/>
                <a:rect l="l" t="t" r="r" b="b"/>
                <a:pathLst>
                  <a:path w="3720" h="4482" extrusionOk="0">
                    <a:moveTo>
                      <a:pt x="673" y="0"/>
                    </a:moveTo>
                    <a:lnTo>
                      <a:pt x="0" y="717"/>
                    </a:lnTo>
                    <a:lnTo>
                      <a:pt x="3003" y="4481"/>
                    </a:lnTo>
                    <a:lnTo>
                      <a:pt x="3720" y="4078"/>
                    </a:lnTo>
                    <a:lnTo>
                      <a:pt x="1524" y="269"/>
                    </a:lnTo>
                    <a:lnTo>
                      <a:pt x="6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1250565" y="3856305"/>
                <a:ext cx="204705" cy="118067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2197" extrusionOk="0">
                    <a:moveTo>
                      <a:pt x="717" y="1"/>
                    </a:moveTo>
                    <a:lnTo>
                      <a:pt x="0" y="404"/>
                    </a:lnTo>
                    <a:lnTo>
                      <a:pt x="493" y="2152"/>
                    </a:lnTo>
                    <a:lnTo>
                      <a:pt x="3092" y="2196"/>
                    </a:lnTo>
                    <a:lnTo>
                      <a:pt x="3809" y="1748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1132549" y="3877963"/>
                <a:ext cx="402209" cy="558735"/>
              </a:xfrm>
              <a:custGeom>
                <a:avLst/>
                <a:gdLst/>
                <a:ahLst/>
                <a:cxnLst/>
                <a:rect l="l" t="t" r="r" b="b"/>
                <a:pathLst>
                  <a:path w="7484" h="10397" extrusionOk="0">
                    <a:moveTo>
                      <a:pt x="2196" y="1"/>
                    </a:moveTo>
                    <a:lnTo>
                      <a:pt x="1" y="1256"/>
                    </a:lnTo>
                    <a:lnTo>
                      <a:pt x="1" y="4840"/>
                    </a:lnTo>
                    <a:lnTo>
                      <a:pt x="2196" y="8604"/>
                    </a:lnTo>
                    <a:lnTo>
                      <a:pt x="5288" y="10397"/>
                    </a:lnTo>
                    <a:lnTo>
                      <a:pt x="7484" y="9142"/>
                    </a:lnTo>
                    <a:lnTo>
                      <a:pt x="7484" y="5557"/>
                    </a:lnTo>
                    <a:lnTo>
                      <a:pt x="5288" y="1793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1346870" y="4162146"/>
                <a:ext cx="33750" cy="57824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076" extrusionOk="0">
                    <a:moveTo>
                      <a:pt x="628" y="0"/>
                    </a:moveTo>
                    <a:lnTo>
                      <a:pt x="1" y="90"/>
                    </a:lnTo>
                    <a:lnTo>
                      <a:pt x="45" y="897"/>
                    </a:lnTo>
                    <a:lnTo>
                      <a:pt x="225" y="1076"/>
                    </a:lnTo>
                    <a:lnTo>
                      <a:pt x="628" y="852"/>
                    </a:ln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1322794" y="4113994"/>
                <a:ext cx="57827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121" extrusionOk="0">
                    <a:moveTo>
                      <a:pt x="538" y="0"/>
                    </a:moveTo>
                    <a:lnTo>
                      <a:pt x="135" y="90"/>
                    </a:lnTo>
                    <a:lnTo>
                      <a:pt x="0" y="224"/>
                    </a:lnTo>
                    <a:lnTo>
                      <a:pt x="673" y="1121"/>
                    </a:lnTo>
                    <a:lnTo>
                      <a:pt x="1076" y="896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1293881" y="4092336"/>
                <a:ext cx="57881" cy="33749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628" extrusionOk="0">
                    <a:moveTo>
                      <a:pt x="359" y="0"/>
                    </a:moveTo>
                    <a:lnTo>
                      <a:pt x="1" y="224"/>
                    </a:lnTo>
                    <a:lnTo>
                      <a:pt x="90" y="627"/>
                    </a:lnTo>
                    <a:lnTo>
                      <a:pt x="718" y="627"/>
                    </a:lnTo>
                    <a:lnTo>
                      <a:pt x="1076" y="40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1265022" y="4104374"/>
                <a:ext cx="93942" cy="130051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2420" extrusionOk="0">
                    <a:moveTo>
                      <a:pt x="538" y="0"/>
                    </a:moveTo>
                    <a:lnTo>
                      <a:pt x="0" y="314"/>
                    </a:lnTo>
                    <a:lnTo>
                      <a:pt x="0" y="1120"/>
                    </a:lnTo>
                    <a:lnTo>
                      <a:pt x="538" y="2016"/>
                    </a:lnTo>
                    <a:lnTo>
                      <a:pt x="1255" y="2420"/>
                    </a:lnTo>
                    <a:lnTo>
                      <a:pt x="1748" y="2151"/>
                    </a:lnTo>
                    <a:lnTo>
                      <a:pt x="1748" y="1300"/>
                    </a:lnTo>
                    <a:lnTo>
                      <a:pt x="1255" y="403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0" name="Google Shape;380;p33"/>
            <p:cNvSpPr/>
            <p:nvPr/>
          </p:nvSpPr>
          <p:spPr>
            <a:xfrm>
              <a:off x="6288850" y="2791650"/>
              <a:ext cx="704375" cy="550298"/>
            </a:xfrm>
            <a:custGeom>
              <a:avLst/>
              <a:gdLst/>
              <a:ahLst/>
              <a:cxnLst/>
              <a:rect l="l" t="t" r="r" b="b"/>
              <a:pathLst>
                <a:path w="28175" h="22107" extrusionOk="0">
                  <a:moveTo>
                    <a:pt x="0" y="13500"/>
                  </a:moveTo>
                  <a:lnTo>
                    <a:pt x="4892" y="22107"/>
                  </a:lnTo>
                  <a:lnTo>
                    <a:pt x="28175" y="8655"/>
                  </a:lnTo>
                  <a:lnTo>
                    <a:pt x="23189" y="0"/>
                  </a:lnTo>
                  <a:close/>
                </a:path>
              </a:pathLst>
            </a:custGeom>
            <a:solidFill>
              <a:srgbClr val="1D1D1D">
                <a:alpha val="22640"/>
              </a:srgbClr>
            </a:solidFill>
            <a:ln>
              <a:noFill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6408800" y="3008025"/>
              <a:ext cx="584443" cy="533875"/>
            </a:xfrm>
            <a:custGeom>
              <a:avLst/>
              <a:gdLst/>
              <a:ahLst/>
              <a:cxnLst/>
              <a:rect l="l" t="t" r="r" b="b"/>
              <a:pathLst>
                <a:path w="23236" h="21355" extrusionOk="0">
                  <a:moveTo>
                    <a:pt x="0" y="21355"/>
                  </a:moveTo>
                  <a:lnTo>
                    <a:pt x="0" y="13405"/>
                  </a:lnTo>
                  <a:lnTo>
                    <a:pt x="23236" y="0"/>
                  </a:lnTo>
                  <a:lnTo>
                    <a:pt x="23236" y="8090"/>
                  </a:lnTo>
                  <a:close/>
                </a:path>
              </a:pathLst>
            </a:custGeom>
            <a:solidFill>
              <a:srgbClr val="1D1D1D">
                <a:alpha val="38360"/>
              </a:srgbClr>
            </a:solidFill>
            <a:ln>
              <a:noFill/>
            </a:ln>
          </p:spPr>
          <p:txBody>
            <a:bodyPr/>
            <a:lstStyle/>
            <a:p>
              <a:endParaRPr lang="pt-PT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Estrutura de um pacote de dados</a:t>
            </a:r>
            <a:endParaRPr dirty="0"/>
          </a:p>
        </p:txBody>
      </p:sp>
      <p:sp>
        <p:nvSpPr>
          <p:cNvPr id="1446" name="Google Shape;1446;p41"/>
          <p:cNvSpPr txBox="1">
            <a:spLocks noGrp="1"/>
          </p:cNvSpPr>
          <p:nvPr>
            <p:ph type="subTitle" idx="1"/>
          </p:nvPr>
        </p:nvSpPr>
        <p:spPr>
          <a:xfrm>
            <a:off x="34825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Zona do pacote onde vão os dados dos sensores</a:t>
            </a:r>
            <a:endParaRPr dirty="0"/>
          </a:p>
        </p:txBody>
      </p:sp>
      <p:sp>
        <p:nvSpPr>
          <p:cNvPr id="1447" name="Google Shape;1447;p41"/>
          <p:cNvSpPr txBox="1">
            <a:spLocks noGrp="1"/>
          </p:cNvSpPr>
          <p:nvPr>
            <p:ph type="subTitle" idx="2"/>
          </p:nvPr>
        </p:nvSpPr>
        <p:spPr>
          <a:xfrm>
            <a:off x="7132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Zona do pacote onde se identifica o dispositivo, o destinatário, a ordem, etc</a:t>
            </a:r>
            <a:endParaRPr dirty="0"/>
          </a:p>
        </p:txBody>
      </p:sp>
      <p:sp>
        <p:nvSpPr>
          <p:cNvPr id="1448" name="Google Shape;1448;p41"/>
          <p:cNvSpPr txBox="1">
            <a:spLocks noGrp="1"/>
          </p:cNvSpPr>
          <p:nvPr>
            <p:ph type="subTitle" idx="3"/>
          </p:nvPr>
        </p:nvSpPr>
        <p:spPr>
          <a:xfrm>
            <a:off x="7132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Cabeçalho</a:t>
            </a:r>
            <a:endParaRPr dirty="0"/>
          </a:p>
        </p:txBody>
      </p:sp>
      <p:sp>
        <p:nvSpPr>
          <p:cNvPr id="1449" name="Google Shape;1449;p41"/>
          <p:cNvSpPr txBox="1">
            <a:spLocks noGrp="1"/>
          </p:cNvSpPr>
          <p:nvPr>
            <p:ph type="subTitle" idx="4"/>
          </p:nvPr>
        </p:nvSpPr>
        <p:spPr>
          <a:xfrm>
            <a:off x="34825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Dados</a:t>
            </a:r>
            <a:endParaRPr dirty="0"/>
          </a:p>
        </p:txBody>
      </p:sp>
      <p:sp>
        <p:nvSpPr>
          <p:cNvPr id="1450" name="Google Shape;1450;p41"/>
          <p:cNvSpPr txBox="1">
            <a:spLocks noGrp="1"/>
          </p:cNvSpPr>
          <p:nvPr>
            <p:ph type="subTitle" idx="5"/>
          </p:nvPr>
        </p:nvSpPr>
        <p:spPr>
          <a:xfrm>
            <a:off x="62518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Zona do pacote onde vão os dados necessários à validação do pacote.</a:t>
            </a:r>
            <a:endParaRPr dirty="0"/>
          </a:p>
        </p:txBody>
      </p:sp>
      <p:sp>
        <p:nvSpPr>
          <p:cNvPr id="1451" name="Google Shape;1451;p41"/>
          <p:cNvSpPr txBox="1">
            <a:spLocks noGrp="1"/>
          </p:cNvSpPr>
          <p:nvPr>
            <p:ph type="subTitle" idx="6"/>
          </p:nvPr>
        </p:nvSpPr>
        <p:spPr>
          <a:xfrm>
            <a:off x="62518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Checksum/CRC</a:t>
            </a:r>
            <a:endParaRPr dirty="0"/>
          </a:p>
        </p:txBody>
      </p:sp>
      <p:sp>
        <p:nvSpPr>
          <p:cNvPr id="1452" name="Google Shape;1452;p41"/>
          <p:cNvSpPr/>
          <p:nvPr/>
        </p:nvSpPr>
        <p:spPr>
          <a:xfrm>
            <a:off x="1422000" y="156342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41"/>
          <p:cNvSpPr/>
          <p:nvPr/>
        </p:nvSpPr>
        <p:spPr>
          <a:xfrm>
            <a:off x="4191300" y="156342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41"/>
          <p:cNvSpPr/>
          <p:nvPr/>
        </p:nvSpPr>
        <p:spPr>
          <a:xfrm>
            <a:off x="6960600" y="156342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41"/>
          <p:cNvSpPr/>
          <p:nvPr/>
        </p:nvSpPr>
        <p:spPr>
          <a:xfrm>
            <a:off x="8012950" y="422850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41"/>
          <p:cNvSpPr/>
          <p:nvPr/>
        </p:nvSpPr>
        <p:spPr>
          <a:xfrm>
            <a:off x="8422175" y="7423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3209;p85">
            <a:extLst>
              <a:ext uri="{FF2B5EF4-FFF2-40B4-BE49-F238E27FC236}">
                <a16:creationId xmlns:a16="http://schemas.microsoft.com/office/drawing/2014/main" id="{0A77CEA6-18F2-113E-F365-5D8EE776BAA2}"/>
              </a:ext>
            </a:extLst>
          </p:cNvPr>
          <p:cNvGrpSpPr/>
          <p:nvPr/>
        </p:nvGrpSpPr>
        <p:grpSpPr>
          <a:xfrm>
            <a:off x="7152747" y="1777064"/>
            <a:ext cx="361004" cy="357961"/>
            <a:chOff x="-47529700" y="2342000"/>
            <a:chExt cx="302450" cy="299900"/>
          </a:xfrm>
          <a:solidFill>
            <a:schemeClr val="tx1"/>
          </a:solidFill>
        </p:grpSpPr>
        <p:sp>
          <p:nvSpPr>
            <p:cNvPr id="3" name="Google Shape;13210;p85">
              <a:extLst>
                <a:ext uri="{FF2B5EF4-FFF2-40B4-BE49-F238E27FC236}">
                  <a16:creationId xmlns:a16="http://schemas.microsoft.com/office/drawing/2014/main" id="{95EF6C19-E391-42A6-9ADA-A0E8B109519F}"/>
                </a:ext>
              </a:extLst>
            </p:cNvPr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3211;p85">
              <a:extLst>
                <a:ext uri="{FF2B5EF4-FFF2-40B4-BE49-F238E27FC236}">
                  <a16:creationId xmlns:a16="http://schemas.microsoft.com/office/drawing/2014/main" id="{1FF22275-2528-ACA8-8B65-2DB1445C2B64}"/>
                </a:ext>
              </a:extLst>
            </p:cNvPr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13220;p85">
            <a:extLst>
              <a:ext uri="{FF2B5EF4-FFF2-40B4-BE49-F238E27FC236}">
                <a16:creationId xmlns:a16="http://schemas.microsoft.com/office/drawing/2014/main" id="{251048D3-C212-BAC7-4424-E32CA77E26B8}"/>
              </a:ext>
            </a:extLst>
          </p:cNvPr>
          <p:cNvGrpSpPr/>
          <p:nvPr/>
        </p:nvGrpSpPr>
        <p:grpSpPr>
          <a:xfrm>
            <a:off x="1580416" y="1777397"/>
            <a:ext cx="358229" cy="314961"/>
            <a:chOff x="-45664625" y="2352225"/>
            <a:chExt cx="300125" cy="263875"/>
          </a:xfrm>
          <a:solidFill>
            <a:schemeClr val="tx1"/>
          </a:solidFill>
        </p:grpSpPr>
        <p:sp>
          <p:nvSpPr>
            <p:cNvPr id="6" name="Google Shape;13221;p85">
              <a:extLst>
                <a:ext uri="{FF2B5EF4-FFF2-40B4-BE49-F238E27FC236}">
                  <a16:creationId xmlns:a16="http://schemas.microsoft.com/office/drawing/2014/main" id="{53D914FC-9924-1316-DC32-E83EDACD2652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222;p85">
              <a:extLst>
                <a:ext uri="{FF2B5EF4-FFF2-40B4-BE49-F238E27FC236}">
                  <a16:creationId xmlns:a16="http://schemas.microsoft.com/office/drawing/2014/main" id="{091A47E0-2A05-335F-23E4-33EF045E2393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223;p85">
              <a:extLst>
                <a:ext uri="{FF2B5EF4-FFF2-40B4-BE49-F238E27FC236}">
                  <a16:creationId xmlns:a16="http://schemas.microsoft.com/office/drawing/2014/main" id="{DE538B1E-34FD-1914-6A52-D99E5A12771F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224;p85">
              <a:extLst>
                <a:ext uri="{FF2B5EF4-FFF2-40B4-BE49-F238E27FC236}">
                  <a16:creationId xmlns:a16="http://schemas.microsoft.com/office/drawing/2014/main" id="{FDEFA54F-0D9C-521A-014A-D583D8240435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225;p85">
              <a:extLst>
                <a:ext uri="{FF2B5EF4-FFF2-40B4-BE49-F238E27FC236}">
                  <a16:creationId xmlns:a16="http://schemas.microsoft.com/office/drawing/2014/main" id="{1B52805D-BC63-E5DD-BDE1-31D3BEC4C2ED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226;p85">
              <a:extLst>
                <a:ext uri="{FF2B5EF4-FFF2-40B4-BE49-F238E27FC236}">
                  <a16:creationId xmlns:a16="http://schemas.microsoft.com/office/drawing/2014/main" id="{EB0C9918-3DE2-82AA-64DA-4E6228F5AC99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227;p85">
              <a:extLst>
                <a:ext uri="{FF2B5EF4-FFF2-40B4-BE49-F238E27FC236}">
                  <a16:creationId xmlns:a16="http://schemas.microsoft.com/office/drawing/2014/main" id="{73AACF2A-5014-DAC6-9B9B-EA25833B1F3B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616;p87">
            <a:extLst>
              <a:ext uri="{FF2B5EF4-FFF2-40B4-BE49-F238E27FC236}">
                <a16:creationId xmlns:a16="http://schemas.microsoft.com/office/drawing/2014/main" id="{6620963E-82F7-BC30-2F30-C8B45ED3E6A4}"/>
              </a:ext>
            </a:extLst>
          </p:cNvPr>
          <p:cNvGrpSpPr/>
          <p:nvPr/>
        </p:nvGrpSpPr>
        <p:grpSpPr>
          <a:xfrm>
            <a:off x="4417132" y="1733727"/>
            <a:ext cx="426462" cy="420796"/>
            <a:chOff x="-6713450" y="2397900"/>
            <a:chExt cx="295375" cy="291450"/>
          </a:xfrm>
          <a:solidFill>
            <a:schemeClr val="tx1"/>
          </a:solidFill>
        </p:grpSpPr>
        <p:sp>
          <p:nvSpPr>
            <p:cNvPr id="14" name="Google Shape;13617;p87">
              <a:extLst>
                <a:ext uri="{FF2B5EF4-FFF2-40B4-BE49-F238E27FC236}">
                  <a16:creationId xmlns:a16="http://schemas.microsoft.com/office/drawing/2014/main" id="{8E559B71-3C9F-3223-4CEB-9D86F24AE836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618;p87">
              <a:extLst>
                <a:ext uri="{FF2B5EF4-FFF2-40B4-BE49-F238E27FC236}">
                  <a16:creationId xmlns:a16="http://schemas.microsoft.com/office/drawing/2014/main" id="{75849C16-3D28-1682-D09D-22562B588192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39"/>
          <p:cNvSpPr txBox="1">
            <a:spLocks noGrp="1"/>
          </p:cNvSpPr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Cabeçalho</a:t>
            </a:r>
            <a:endParaRPr dirty="0"/>
          </a:p>
        </p:txBody>
      </p:sp>
      <p:sp>
        <p:nvSpPr>
          <p:cNvPr id="1397" name="Google Shape;1397;p39"/>
          <p:cNvSpPr/>
          <p:nvPr/>
        </p:nvSpPr>
        <p:spPr>
          <a:xfrm>
            <a:off x="7543375" y="952250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39"/>
          <p:cNvSpPr/>
          <p:nvPr/>
        </p:nvSpPr>
        <p:spPr>
          <a:xfrm>
            <a:off x="8004588" y="1321939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m 3" descr="Uma imagem com transporte, captura de ecrã, aeronave, texto&#10;&#10;Descrição gerada automaticamente">
            <a:extLst>
              <a:ext uri="{FF2B5EF4-FFF2-40B4-BE49-F238E27FC236}">
                <a16:creationId xmlns:a16="http://schemas.microsoft.com/office/drawing/2014/main" id="{D360C579-97F8-D9B6-F528-EE20720E03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65" b="22188" l="22883" r="37844"/>
                    </a14:imgEffect>
                  </a14:imgLayer>
                </a14:imgProps>
              </a:ext>
            </a:extLst>
          </a:blip>
          <a:srcRect l="21013" r="60286" b="75347"/>
          <a:stretch/>
        </p:blipFill>
        <p:spPr>
          <a:xfrm>
            <a:off x="4855706" y="860222"/>
            <a:ext cx="3970761" cy="3331028"/>
          </a:xfrm>
          <a:prstGeom prst="rect">
            <a:avLst/>
          </a:prstGeom>
        </p:spPr>
      </p:pic>
      <p:sp>
        <p:nvSpPr>
          <p:cNvPr id="7" name="Google Shape;1103;p39">
            <a:extLst>
              <a:ext uri="{FF2B5EF4-FFF2-40B4-BE49-F238E27FC236}">
                <a16:creationId xmlns:a16="http://schemas.microsoft.com/office/drawing/2014/main" id="{5B50BE9E-C09B-472C-1023-41CA1628CE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63716" y="2582325"/>
            <a:ext cx="4441500" cy="20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Exemplo de um cabeçalho com 18 bytes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ID dos Dispositivo - 4 bytes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 err="1"/>
              <a:t>Timestamp</a:t>
            </a:r>
            <a:r>
              <a:rPr lang="pt-PT" dirty="0"/>
              <a:t> - 8 bytes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Numero de Sequência - 4 bytes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Tipo de Dados - 2 bytes</a:t>
            </a:r>
          </a:p>
        </p:txBody>
      </p:sp>
      <p:sp>
        <p:nvSpPr>
          <p:cNvPr id="8" name="Google Shape;1095;p38">
            <a:extLst>
              <a:ext uri="{FF2B5EF4-FFF2-40B4-BE49-F238E27FC236}">
                <a16:creationId xmlns:a16="http://schemas.microsoft.com/office/drawing/2014/main" id="{2B6A0EA3-88D9-F13F-6DDF-17B50D430D9D}"/>
              </a:ext>
            </a:extLst>
          </p:cNvPr>
          <p:cNvSpPr txBox="1">
            <a:spLocks/>
          </p:cNvSpPr>
          <p:nvPr/>
        </p:nvSpPr>
        <p:spPr>
          <a:xfrm>
            <a:off x="563716" y="2093029"/>
            <a:ext cx="32541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O </a:t>
            </a:r>
            <a:r>
              <a:rPr lang="en-US" dirty="0" err="1">
                <a:solidFill>
                  <a:schemeClr val="tx1"/>
                </a:solidFill>
              </a:rPr>
              <a:t>cabeçalho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como</a:t>
            </a:r>
            <a:r>
              <a:rPr lang="en-US" dirty="0">
                <a:solidFill>
                  <a:schemeClr val="tx1"/>
                </a:solidFill>
              </a:rPr>
              <a:t> principal </a:t>
            </a:r>
            <a:r>
              <a:rPr lang="en-US" dirty="0" err="1">
                <a:solidFill>
                  <a:schemeClr val="tx1"/>
                </a:solidFill>
              </a:rPr>
              <a:t>função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identificar</a:t>
            </a:r>
            <a:r>
              <a:rPr lang="en-US" dirty="0">
                <a:solidFill>
                  <a:schemeClr val="tx1"/>
                </a:solidFill>
              </a:rPr>
              <a:t> o </a:t>
            </a:r>
            <a:r>
              <a:rPr lang="en-US" dirty="0" err="1">
                <a:solidFill>
                  <a:schemeClr val="tx1"/>
                </a:solidFill>
              </a:rPr>
              <a:t>pacote</a:t>
            </a:r>
            <a:r>
              <a:rPr lang="en-US" dirty="0">
                <a:solidFill>
                  <a:schemeClr val="tx1"/>
                </a:solidFill>
              </a:rPr>
              <a:t> de dados.</a:t>
            </a:r>
          </a:p>
        </p:txBody>
      </p:sp>
    </p:spTree>
    <p:extLst>
      <p:ext uri="{BB962C8B-B14F-4D97-AF65-F5344CB8AC3E}">
        <p14:creationId xmlns:p14="http://schemas.microsoft.com/office/powerpoint/2010/main" val="1449533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39"/>
          <p:cNvSpPr txBox="1">
            <a:spLocks noGrp="1"/>
          </p:cNvSpPr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Dados</a:t>
            </a:r>
            <a:endParaRPr dirty="0"/>
          </a:p>
        </p:txBody>
      </p:sp>
      <p:sp>
        <p:nvSpPr>
          <p:cNvPr id="1397" name="Google Shape;1397;p39"/>
          <p:cNvSpPr/>
          <p:nvPr/>
        </p:nvSpPr>
        <p:spPr>
          <a:xfrm>
            <a:off x="7543375" y="952250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39"/>
          <p:cNvSpPr/>
          <p:nvPr/>
        </p:nvSpPr>
        <p:spPr>
          <a:xfrm>
            <a:off x="8004588" y="1321939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103;p39">
            <a:extLst>
              <a:ext uri="{FF2B5EF4-FFF2-40B4-BE49-F238E27FC236}">
                <a16:creationId xmlns:a16="http://schemas.microsoft.com/office/drawing/2014/main" id="{5B50BE9E-C09B-472C-1023-41CA1628CE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63716" y="2582325"/>
            <a:ext cx="4441500" cy="20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Exemplo de uma zona de dados com 12 bytes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Sensor de Temperatura- 4 bytes (</a:t>
            </a:r>
            <a:r>
              <a:rPr lang="pt-PT" dirty="0" err="1"/>
              <a:t>float</a:t>
            </a:r>
            <a:r>
              <a:rPr lang="pt-PT" dirty="0"/>
              <a:t>)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Sensor de Pressão – 4 bytes(</a:t>
            </a:r>
            <a:r>
              <a:rPr lang="pt-PT" dirty="0" err="1"/>
              <a:t>float</a:t>
            </a:r>
            <a:r>
              <a:rPr lang="pt-PT" dirty="0"/>
              <a:t>)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Aceleração- 4 bytes (</a:t>
            </a:r>
            <a:r>
              <a:rPr lang="pt-PT" dirty="0" err="1"/>
              <a:t>float</a:t>
            </a:r>
            <a:r>
              <a:rPr lang="pt-PT" dirty="0"/>
              <a:t>)</a:t>
            </a:r>
          </a:p>
        </p:txBody>
      </p:sp>
      <p:sp>
        <p:nvSpPr>
          <p:cNvPr id="8" name="Google Shape;1095;p38">
            <a:extLst>
              <a:ext uri="{FF2B5EF4-FFF2-40B4-BE49-F238E27FC236}">
                <a16:creationId xmlns:a16="http://schemas.microsoft.com/office/drawing/2014/main" id="{2B6A0EA3-88D9-F13F-6DDF-17B50D430D9D}"/>
              </a:ext>
            </a:extLst>
          </p:cNvPr>
          <p:cNvSpPr txBox="1">
            <a:spLocks/>
          </p:cNvSpPr>
          <p:nvPr/>
        </p:nvSpPr>
        <p:spPr>
          <a:xfrm>
            <a:off x="563715" y="1697475"/>
            <a:ext cx="3649055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A zona de dados, </a:t>
            </a:r>
            <a:r>
              <a:rPr lang="en-US" dirty="0" err="1">
                <a:solidFill>
                  <a:schemeClr val="tx1"/>
                </a:solidFill>
              </a:rPr>
              <a:t>transporta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informação</a:t>
            </a:r>
            <a:r>
              <a:rPr lang="en-US" dirty="0">
                <a:solidFill>
                  <a:schemeClr val="tx1"/>
                </a:solidFill>
              </a:rPr>
              <a:t> dos sensors, </a:t>
            </a:r>
            <a:r>
              <a:rPr lang="en-US" dirty="0" err="1">
                <a:solidFill>
                  <a:schemeClr val="tx1"/>
                </a:solidFill>
              </a:rPr>
              <a:t>podem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estar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todos</a:t>
            </a:r>
            <a:r>
              <a:rPr lang="en-US" dirty="0">
                <a:solidFill>
                  <a:schemeClr val="tx1"/>
                </a:solidFill>
              </a:rPr>
              <a:t> no </a:t>
            </a:r>
            <a:r>
              <a:rPr lang="en-US" dirty="0" err="1">
                <a:solidFill>
                  <a:schemeClr val="tx1"/>
                </a:solidFill>
              </a:rPr>
              <a:t>mesmo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pacote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cada</a:t>
            </a:r>
            <a:r>
              <a:rPr lang="en-US" dirty="0">
                <a:solidFill>
                  <a:schemeClr val="tx1"/>
                </a:solidFill>
              </a:rPr>
              <a:t> sensor </a:t>
            </a:r>
            <a:r>
              <a:rPr lang="en-US" dirty="0" err="1">
                <a:solidFill>
                  <a:schemeClr val="tx1"/>
                </a:solidFill>
              </a:rPr>
              <a:t>ter</a:t>
            </a:r>
            <a:r>
              <a:rPr lang="en-US" dirty="0">
                <a:solidFill>
                  <a:schemeClr val="tx1"/>
                </a:solidFill>
              </a:rPr>
              <a:t> o </a:t>
            </a:r>
            <a:r>
              <a:rPr lang="en-US" dirty="0" err="1">
                <a:solidFill>
                  <a:schemeClr val="tx1"/>
                </a:solidFill>
              </a:rPr>
              <a:t>seu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próprio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pacote</a:t>
            </a:r>
            <a:r>
              <a:rPr lang="en-US" dirty="0">
                <a:solidFill>
                  <a:schemeClr val="tx1"/>
                </a:solidFill>
              </a:rPr>
              <a:t> de dados, </a:t>
            </a:r>
            <a:r>
              <a:rPr lang="en-US" dirty="0" err="1">
                <a:solidFill>
                  <a:schemeClr val="tx1"/>
                </a:solidFill>
              </a:rPr>
              <a:t>identificado</a:t>
            </a:r>
            <a:r>
              <a:rPr lang="en-US" dirty="0">
                <a:solidFill>
                  <a:schemeClr val="tx1"/>
                </a:solidFill>
              </a:rPr>
              <a:t> no </a:t>
            </a:r>
            <a:r>
              <a:rPr lang="en-US" dirty="0" err="1">
                <a:solidFill>
                  <a:schemeClr val="tx1"/>
                </a:solidFill>
              </a:rPr>
              <a:t>cabeçalho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3" name="Imagem 2" descr="Uma imagem com transporte, captura de ecrã, aeronave, texto&#10;&#10;Descrição gerada automaticamente">
            <a:extLst>
              <a:ext uri="{FF2B5EF4-FFF2-40B4-BE49-F238E27FC236}">
                <a16:creationId xmlns:a16="http://schemas.microsoft.com/office/drawing/2014/main" id="{27E88B66-4187-9CE1-A000-B30C230943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569" b="84593" l="81714" r="97222"/>
                    </a14:imgEffect>
                  </a14:imgLayer>
                </a14:imgProps>
              </a:ext>
            </a:extLst>
          </a:blip>
          <a:srcRect l="79776" t="65441" r="839" b="13279"/>
          <a:stretch/>
        </p:blipFill>
        <p:spPr>
          <a:xfrm>
            <a:off x="4809363" y="877076"/>
            <a:ext cx="3913682" cy="273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18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39"/>
          <p:cNvSpPr txBox="1">
            <a:spLocks noGrp="1"/>
          </p:cNvSpPr>
          <p:nvPr>
            <p:ph type="title"/>
          </p:nvPr>
        </p:nvSpPr>
        <p:spPr>
          <a:xfrm>
            <a:off x="623418" y="1390500"/>
            <a:ext cx="4441500" cy="7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PT" dirty="0" err="1"/>
              <a:t>Checksum</a:t>
            </a:r>
            <a:r>
              <a:rPr lang="pt-PT" dirty="0"/>
              <a:t>/CRC </a:t>
            </a:r>
            <a:br>
              <a:rPr lang="pt-PT" dirty="0"/>
            </a:br>
            <a:endParaRPr dirty="0"/>
          </a:p>
        </p:txBody>
      </p:sp>
      <p:sp>
        <p:nvSpPr>
          <p:cNvPr id="1397" name="Google Shape;1397;p39"/>
          <p:cNvSpPr/>
          <p:nvPr/>
        </p:nvSpPr>
        <p:spPr>
          <a:xfrm>
            <a:off x="7543375" y="952250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39"/>
          <p:cNvSpPr/>
          <p:nvPr/>
        </p:nvSpPr>
        <p:spPr>
          <a:xfrm>
            <a:off x="8004588" y="1321939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095;p38">
            <a:extLst>
              <a:ext uri="{FF2B5EF4-FFF2-40B4-BE49-F238E27FC236}">
                <a16:creationId xmlns:a16="http://schemas.microsoft.com/office/drawing/2014/main" id="{2B6A0EA3-88D9-F13F-6DDF-17B50D430D9D}"/>
              </a:ext>
            </a:extLst>
          </p:cNvPr>
          <p:cNvSpPr txBox="1">
            <a:spLocks/>
          </p:cNvSpPr>
          <p:nvPr/>
        </p:nvSpPr>
        <p:spPr>
          <a:xfrm>
            <a:off x="580443" y="1415046"/>
            <a:ext cx="3649055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PT" dirty="0">
              <a:solidFill>
                <a:schemeClr val="tx1"/>
              </a:solidFill>
            </a:endParaRPr>
          </a:p>
          <a:p>
            <a:pPr algn="just"/>
            <a:r>
              <a:rPr lang="pt-PT" dirty="0">
                <a:solidFill>
                  <a:schemeClr val="tx1"/>
                </a:solidFill>
              </a:rPr>
              <a:t>O </a:t>
            </a:r>
            <a:r>
              <a:rPr lang="pt-PT" dirty="0" err="1">
                <a:solidFill>
                  <a:schemeClr val="tx1"/>
                </a:solidFill>
              </a:rPr>
              <a:t>checksum</a:t>
            </a:r>
            <a:r>
              <a:rPr lang="pt-PT" dirty="0">
                <a:solidFill>
                  <a:schemeClr val="tx1"/>
                </a:solidFill>
              </a:rPr>
              <a:t> é uma técnica de verificação de erros usada para garantir a integridade dos dados transmitidos ou armazenados. Ele funciona calculando um valor numérico baseado nos dados originais, que é transmitido ou armazenado junto com os dados. </a:t>
            </a:r>
          </a:p>
          <a:p>
            <a:pPr algn="just"/>
            <a:r>
              <a:rPr lang="pt-PT" dirty="0">
                <a:solidFill>
                  <a:schemeClr val="tx1"/>
                </a:solidFill>
              </a:rPr>
              <a:t>Quando os dados são recebidos ou lidos, o </a:t>
            </a:r>
            <a:r>
              <a:rPr lang="pt-PT" dirty="0" err="1">
                <a:solidFill>
                  <a:schemeClr val="tx1"/>
                </a:solidFill>
              </a:rPr>
              <a:t>checksum</a:t>
            </a:r>
            <a:r>
              <a:rPr lang="pt-PT" dirty="0">
                <a:solidFill>
                  <a:schemeClr val="tx1"/>
                </a:solidFill>
              </a:rPr>
              <a:t> é recalculado e comparado com o </a:t>
            </a:r>
            <a:r>
              <a:rPr lang="pt-PT" dirty="0" err="1">
                <a:solidFill>
                  <a:schemeClr val="tx1"/>
                </a:solidFill>
              </a:rPr>
              <a:t>checksum</a:t>
            </a:r>
            <a:r>
              <a:rPr lang="pt-PT" dirty="0">
                <a:solidFill>
                  <a:schemeClr val="tx1"/>
                </a:solidFill>
              </a:rPr>
              <a:t> original. </a:t>
            </a:r>
          </a:p>
          <a:p>
            <a:pPr algn="just"/>
            <a:r>
              <a:rPr lang="pt-PT" dirty="0">
                <a:solidFill>
                  <a:schemeClr val="tx1"/>
                </a:solidFill>
              </a:rPr>
              <a:t>Se os valores coincidirem, presume-se que os dados estão corretos; se não coincidirem, os dados foram corrompidos.</a:t>
            </a:r>
          </a:p>
          <a:p>
            <a:pPr algn="just"/>
            <a:r>
              <a:rPr lang="pt-PT" dirty="0">
                <a:solidFill>
                  <a:schemeClr val="tx1"/>
                </a:solidFill>
              </a:rPr>
              <a:t>                                              Usa 2 bytes.</a:t>
            </a:r>
          </a:p>
        </p:txBody>
      </p:sp>
      <p:pic>
        <p:nvPicPr>
          <p:cNvPr id="4" name="Imagem 3" descr="Uma imagem com transporte, captura de ecrã, aeronave, texto&#10;&#10;Descrição gerada automaticamente">
            <a:extLst>
              <a:ext uri="{FF2B5EF4-FFF2-40B4-BE49-F238E27FC236}">
                <a16:creationId xmlns:a16="http://schemas.microsoft.com/office/drawing/2014/main" id="{F9427409-07A1-DF15-6DC4-C3AD2D804F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159" b="53085" l="23959" r="37236"/>
                    </a14:imgEffect>
                  </a14:imgLayer>
                </a14:imgProps>
              </a:ext>
            </a:extLst>
          </a:blip>
          <a:srcRect l="22299" t="32918" r="61104" b="44674"/>
          <a:stretch/>
        </p:blipFill>
        <p:spPr>
          <a:xfrm>
            <a:off x="4914503" y="992374"/>
            <a:ext cx="3159164" cy="271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24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/>
          <p:nvPr/>
        </p:nvSpPr>
        <p:spPr>
          <a:xfrm>
            <a:off x="8012950" y="422850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4"/>
          <p:cNvSpPr/>
          <p:nvPr/>
        </p:nvSpPr>
        <p:spPr>
          <a:xfrm>
            <a:off x="8422175" y="7423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Pacote total</a:t>
            </a:r>
            <a:endParaRPr sz="3500" dirty="0"/>
          </a:p>
        </p:txBody>
      </p:sp>
      <p:graphicFrame>
        <p:nvGraphicFramePr>
          <p:cNvPr id="390" name="Google Shape;390;p34"/>
          <p:cNvGraphicFramePr/>
          <p:nvPr>
            <p:extLst>
              <p:ext uri="{D42A27DB-BD31-4B8C-83A1-F6EECF244321}">
                <p14:modId xmlns:p14="http://schemas.microsoft.com/office/powerpoint/2010/main" val="3891594419"/>
              </p:ext>
            </p:extLst>
          </p:nvPr>
        </p:nvGraphicFramePr>
        <p:xfrm>
          <a:off x="720000" y="1695475"/>
          <a:ext cx="7704000" cy="2169150"/>
        </p:xfrm>
        <a:graphic>
          <a:graphicData uri="http://schemas.openxmlformats.org/drawingml/2006/table">
            <a:tbl>
              <a:tblPr>
                <a:noFill/>
                <a:tableStyleId>{55B5B83A-15B7-4C59-9ECB-A35A12B2624F}</a:tableStyleId>
              </a:tblPr>
              <a:tblGrid>
                <a:gridCol w="260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98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uFill>
                            <a:noFill/>
                          </a:u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Cabeçalho</a:t>
                      </a:r>
                      <a:endParaRPr sz="1100" b="1" dirty="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PT" sz="100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18 bytes- ID Dispositivo (4 bytes);</a:t>
                      </a:r>
                      <a:r>
                        <a:rPr lang="pt-PT" sz="1000" dirty="0" err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Timestamp</a:t>
                      </a:r>
                      <a:r>
                        <a:rPr lang="pt-PT" sz="100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(8 bytes);Nº Sequência(4 bytes); Tipo Dados(2 bytes)</a:t>
                      </a:r>
                      <a:endParaRPr sz="10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uFill>
                            <a:noFill/>
                          </a:u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Dados</a:t>
                      </a:r>
                      <a:endParaRPr sz="1100" b="1" dirty="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12 bytes –Temperatura(4 bytes), Pressão( 4 bytes); Aceleração (4 bytes)</a:t>
                      </a:r>
                      <a:endParaRPr sz="10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uFill>
                            <a:noFill/>
                          </a:u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Checksum</a:t>
                      </a:r>
                      <a:endParaRPr sz="1100" b="1" dirty="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 bytes</a:t>
                      </a:r>
                      <a:endParaRPr sz="10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lt2"/>
                          </a:solidFill>
                          <a:uFill>
                            <a:noFill/>
                          </a:u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Total</a:t>
                      </a:r>
                      <a:endParaRPr sz="1100" b="1" dirty="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32 Bytes</a:t>
                      </a:r>
                      <a:endParaRPr sz="10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05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 dirty="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7"/>
          <p:cNvSpPr txBox="1">
            <a:spLocks noGrp="1"/>
          </p:cNvSpPr>
          <p:nvPr>
            <p:ph type="title"/>
          </p:nvPr>
        </p:nvSpPr>
        <p:spPr>
          <a:xfrm>
            <a:off x="713224" y="2003375"/>
            <a:ext cx="4307811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Implementação </a:t>
            </a:r>
            <a:r>
              <a:rPr lang="en" dirty="0">
                <a:solidFill>
                  <a:schemeClr val="lt2"/>
                </a:solidFill>
              </a:rPr>
              <a:t>Protocolo </a:t>
            </a:r>
            <a:endParaRPr dirty="0"/>
          </a:p>
        </p:txBody>
      </p:sp>
      <p:sp>
        <p:nvSpPr>
          <p:cNvPr id="866" name="Google Shape;866;p37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867" name="Google Shape;867;p37"/>
          <p:cNvSpPr txBox="1">
            <a:spLocks noGrp="1"/>
          </p:cNvSpPr>
          <p:nvPr>
            <p:ph type="subTitle" idx="1"/>
          </p:nvPr>
        </p:nvSpPr>
        <p:spPr>
          <a:xfrm>
            <a:off x="713225" y="4022032"/>
            <a:ext cx="30135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Que funções são necessárias  na criação do software.</a:t>
            </a:r>
            <a:endParaRPr dirty="0"/>
          </a:p>
        </p:txBody>
      </p:sp>
      <p:sp>
        <p:nvSpPr>
          <p:cNvPr id="1087" name="Google Shape;1087;p37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7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1737111-33A5-19BF-8063-BF9029865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439" b="52659" l="61575" r="79367"/>
                    </a14:imgEffect>
                  </a14:imgLayer>
                </a14:imgProps>
              </a:ext>
            </a:extLst>
          </a:blip>
          <a:srcRect l="59351" t="32162" r="18409" b="45063"/>
          <a:stretch/>
        </p:blipFill>
        <p:spPr>
          <a:xfrm>
            <a:off x="4442112" y="664675"/>
            <a:ext cx="4673129" cy="304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668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 de Funções</a:t>
            </a:r>
            <a:endParaRPr dirty="0"/>
          </a:p>
        </p:txBody>
      </p:sp>
      <p:sp>
        <p:nvSpPr>
          <p:cNvPr id="1446" name="Google Shape;1446;p41"/>
          <p:cNvSpPr txBox="1">
            <a:spLocks noGrp="1"/>
          </p:cNvSpPr>
          <p:nvPr>
            <p:ph type="subTitle" idx="1"/>
          </p:nvPr>
        </p:nvSpPr>
        <p:spPr>
          <a:xfrm>
            <a:off x="34825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 a lógica para o envio e a recepção de dados.</a:t>
            </a:r>
            <a:endParaRPr dirty="0"/>
          </a:p>
        </p:txBody>
      </p:sp>
      <p:sp>
        <p:nvSpPr>
          <p:cNvPr id="1447" name="Google Shape;1447;p41"/>
          <p:cNvSpPr txBox="1">
            <a:spLocks noGrp="1"/>
          </p:cNvSpPr>
          <p:nvPr>
            <p:ph type="subTitle" idx="2"/>
          </p:nvPr>
        </p:nvSpPr>
        <p:spPr>
          <a:xfrm>
            <a:off x="7132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I</a:t>
            </a:r>
            <a:r>
              <a:rPr lang="en" dirty="0"/>
              <a:t>mplementa a lógica para codificação e descodificação dos pacotes de dados.</a:t>
            </a:r>
            <a:endParaRPr dirty="0"/>
          </a:p>
        </p:txBody>
      </p:sp>
      <p:sp>
        <p:nvSpPr>
          <p:cNvPr id="1448" name="Google Shape;1448;p41"/>
          <p:cNvSpPr txBox="1">
            <a:spLocks noGrp="1"/>
          </p:cNvSpPr>
          <p:nvPr>
            <p:ph type="subTitle" idx="3"/>
          </p:nvPr>
        </p:nvSpPr>
        <p:spPr>
          <a:xfrm>
            <a:off x="7132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Codificação</a:t>
            </a:r>
            <a:endParaRPr dirty="0"/>
          </a:p>
        </p:txBody>
      </p:sp>
      <p:sp>
        <p:nvSpPr>
          <p:cNvPr id="1449" name="Google Shape;1449;p41"/>
          <p:cNvSpPr txBox="1">
            <a:spLocks noGrp="1"/>
          </p:cNvSpPr>
          <p:nvPr>
            <p:ph type="subTitle" idx="4"/>
          </p:nvPr>
        </p:nvSpPr>
        <p:spPr>
          <a:xfrm>
            <a:off x="34825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Transmissão</a:t>
            </a:r>
            <a:endParaRPr dirty="0"/>
          </a:p>
        </p:txBody>
      </p:sp>
      <p:sp>
        <p:nvSpPr>
          <p:cNvPr id="1450" name="Google Shape;1450;p41"/>
          <p:cNvSpPr txBox="1">
            <a:spLocks noGrp="1"/>
          </p:cNvSpPr>
          <p:nvPr>
            <p:ph type="subTitle" idx="5"/>
          </p:nvPr>
        </p:nvSpPr>
        <p:spPr>
          <a:xfrm>
            <a:off x="62518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 mecanismos para verificar a integridade dos dados..</a:t>
            </a:r>
            <a:endParaRPr dirty="0"/>
          </a:p>
        </p:txBody>
      </p:sp>
      <p:sp>
        <p:nvSpPr>
          <p:cNvPr id="1451" name="Google Shape;1451;p41"/>
          <p:cNvSpPr txBox="1">
            <a:spLocks noGrp="1"/>
          </p:cNvSpPr>
          <p:nvPr>
            <p:ph type="subTitle" idx="6"/>
          </p:nvPr>
        </p:nvSpPr>
        <p:spPr>
          <a:xfrm>
            <a:off x="62518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Integridade</a:t>
            </a:r>
            <a:endParaRPr dirty="0"/>
          </a:p>
        </p:txBody>
      </p:sp>
      <p:sp>
        <p:nvSpPr>
          <p:cNvPr id="1452" name="Google Shape;1452;p41"/>
          <p:cNvSpPr/>
          <p:nvPr/>
        </p:nvSpPr>
        <p:spPr>
          <a:xfrm>
            <a:off x="1422000" y="156342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41"/>
          <p:cNvSpPr/>
          <p:nvPr/>
        </p:nvSpPr>
        <p:spPr>
          <a:xfrm>
            <a:off x="4191300" y="156342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41"/>
          <p:cNvSpPr/>
          <p:nvPr/>
        </p:nvSpPr>
        <p:spPr>
          <a:xfrm>
            <a:off x="6960600" y="156342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41"/>
          <p:cNvSpPr/>
          <p:nvPr/>
        </p:nvSpPr>
        <p:spPr>
          <a:xfrm>
            <a:off x="8012950" y="422850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41"/>
          <p:cNvSpPr/>
          <p:nvPr/>
        </p:nvSpPr>
        <p:spPr>
          <a:xfrm>
            <a:off x="8422175" y="7423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3254;p68">
            <a:extLst>
              <a:ext uri="{FF2B5EF4-FFF2-40B4-BE49-F238E27FC236}">
                <a16:creationId xmlns:a16="http://schemas.microsoft.com/office/drawing/2014/main" id="{D8DADAF1-606D-C7C3-2175-15720688936D}"/>
              </a:ext>
            </a:extLst>
          </p:cNvPr>
          <p:cNvGrpSpPr/>
          <p:nvPr/>
        </p:nvGrpSpPr>
        <p:grpSpPr>
          <a:xfrm>
            <a:off x="7177799" y="1788851"/>
            <a:ext cx="372097" cy="368663"/>
            <a:chOff x="1733088" y="2666038"/>
            <a:chExt cx="414500" cy="410675"/>
          </a:xfrm>
        </p:grpSpPr>
        <p:sp>
          <p:nvSpPr>
            <p:cNvPr id="17" name="Google Shape;3255;p68">
              <a:extLst>
                <a:ext uri="{FF2B5EF4-FFF2-40B4-BE49-F238E27FC236}">
                  <a16:creationId xmlns:a16="http://schemas.microsoft.com/office/drawing/2014/main" id="{E1874F56-3559-A944-4AD8-925FD120AC98}"/>
                </a:ext>
              </a:extLst>
            </p:cNvPr>
            <p:cNvSpPr/>
            <p:nvPr/>
          </p:nvSpPr>
          <p:spPr>
            <a:xfrm>
              <a:off x="1776388" y="2709338"/>
              <a:ext cx="195800" cy="195800"/>
            </a:xfrm>
            <a:custGeom>
              <a:avLst/>
              <a:gdLst/>
              <a:ahLst/>
              <a:cxnLst/>
              <a:rect l="l" t="t" r="r" b="b"/>
              <a:pathLst>
                <a:path w="7832" h="7832" extrusionOk="0">
                  <a:moveTo>
                    <a:pt x="3922" y="650"/>
                  </a:moveTo>
                  <a:cubicBezTo>
                    <a:pt x="4979" y="650"/>
                    <a:pt x="5921" y="1159"/>
                    <a:pt x="6520" y="1949"/>
                  </a:cubicBezTo>
                  <a:lnTo>
                    <a:pt x="4622" y="1949"/>
                  </a:lnTo>
                  <a:cubicBezTo>
                    <a:pt x="4444" y="1949"/>
                    <a:pt x="4304" y="2089"/>
                    <a:pt x="4304" y="2267"/>
                  </a:cubicBezTo>
                  <a:cubicBezTo>
                    <a:pt x="4304" y="2445"/>
                    <a:pt x="4444" y="2585"/>
                    <a:pt x="4622" y="2585"/>
                  </a:cubicBezTo>
                  <a:lnTo>
                    <a:pt x="6902" y="2585"/>
                  </a:lnTo>
                  <a:cubicBezTo>
                    <a:pt x="7093" y="2993"/>
                    <a:pt x="7194" y="3451"/>
                    <a:pt x="7194" y="3922"/>
                  </a:cubicBezTo>
                  <a:cubicBezTo>
                    <a:pt x="7194" y="4521"/>
                    <a:pt x="7029" y="5081"/>
                    <a:pt x="6749" y="5565"/>
                  </a:cubicBezTo>
                  <a:lnTo>
                    <a:pt x="3604" y="5565"/>
                  </a:lnTo>
                  <a:cubicBezTo>
                    <a:pt x="3425" y="5565"/>
                    <a:pt x="3285" y="5705"/>
                    <a:pt x="3285" y="5883"/>
                  </a:cubicBezTo>
                  <a:cubicBezTo>
                    <a:pt x="3285" y="6062"/>
                    <a:pt x="3425" y="6202"/>
                    <a:pt x="3604" y="6202"/>
                  </a:cubicBezTo>
                  <a:lnTo>
                    <a:pt x="6252" y="6202"/>
                  </a:lnTo>
                  <a:cubicBezTo>
                    <a:pt x="5666" y="6813"/>
                    <a:pt x="4839" y="7195"/>
                    <a:pt x="3922" y="7195"/>
                  </a:cubicBezTo>
                  <a:cubicBezTo>
                    <a:pt x="2114" y="7195"/>
                    <a:pt x="649" y="5730"/>
                    <a:pt x="649" y="3922"/>
                  </a:cubicBezTo>
                  <a:cubicBezTo>
                    <a:pt x="649" y="3731"/>
                    <a:pt x="662" y="3540"/>
                    <a:pt x="700" y="3362"/>
                  </a:cubicBezTo>
                  <a:lnTo>
                    <a:pt x="2088" y="3362"/>
                  </a:lnTo>
                  <a:cubicBezTo>
                    <a:pt x="2165" y="3362"/>
                    <a:pt x="2203" y="3400"/>
                    <a:pt x="2228" y="3426"/>
                  </a:cubicBezTo>
                  <a:cubicBezTo>
                    <a:pt x="2241" y="3464"/>
                    <a:pt x="2267" y="3515"/>
                    <a:pt x="2241" y="3579"/>
                  </a:cubicBezTo>
                  <a:lnTo>
                    <a:pt x="2228" y="3642"/>
                  </a:lnTo>
                  <a:cubicBezTo>
                    <a:pt x="2127" y="3884"/>
                    <a:pt x="2152" y="4164"/>
                    <a:pt x="2305" y="4381"/>
                  </a:cubicBezTo>
                  <a:cubicBezTo>
                    <a:pt x="2458" y="4610"/>
                    <a:pt x="2700" y="4737"/>
                    <a:pt x="2967" y="4737"/>
                  </a:cubicBezTo>
                  <a:lnTo>
                    <a:pt x="4189" y="4737"/>
                  </a:lnTo>
                  <a:cubicBezTo>
                    <a:pt x="4368" y="4737"/>
                    <a:pt x="4508" y="4597"/>
                    <a:pt x="4508" y="4419"/>
                  </a:cubicBezTo>
                  <a:cubicBezTo>
                    <a:pt x="4508" y="4241"/>
                    <a:pt x="4368" y="4101"/>
                    <a:pt x="4189" y="4101"/>
                  </a:cubicBezTo>
                  <a:lnTo>
                    <a:pt x="2967" y="4101"/>
                  </a:lnTo>
                  <a:cubicBezTo>
                    <a:pt x="2903" y="4101"/>
                    <a:pt x="2852" y="4050"/>
                    <a:pt x="2840" y="4024"/>
                  </a:cubicBezTo>
                  <a:cubicBezTo>
                    <a:pt x="2814" y="3999"/>
                    <a:pt x="2789" y="3948"/>
                    <a:pt x="2814" y="3871"/>
                  </a:cubicBezTo>
                  <a:lnTo>
                    <a:pt x="2840" y="3820"/>
                  </a:lnTo>
                  <a:cubicBezTo>
                    <a:pt x="2941" y="3566"/>
                    <a:pt x="2903" y="3286"/>
                    <a:pt x="2763" y="3069"/>
                  </a:cubicBezTo>
                  <a:cubicBezTo>
                    <a:pt x="2610" y="2853"/>
                    <a:pt x="2356" y="2713"/>
                    <a:pt x="2088" y="2713"/>
                  </a:cubicBezTo>
                  <a:lnTo>
                    <a:pt x="879" y="2713"/>
                  </a:lnTo>
                  <a:cubicBezTo>
                    <a:pt x="1363" y="1503"/>
                    <a:pt x="2534" y="650"/>
                    <a:pt x="3922" y="650"/>
                  </a:cubicBezTo>
                  <a:close/>
                  <a:moveTo>
                    <a:pt x="3922" y="0"/>
                  </a:moveTo>
                  <a:cubicBezTo>
                    <a:pt x="2101" y="0"/>
                    <a:pt x="560" y="1261"/>
                    <a:pt x="127" y="2955"/>
                  </a:cubicBezTo>
                  <a:cubicBezTo>
                    <a:pt x="127" y="2955"/>
                    <a:pt x="127" y="2967"/>
                    <a:pt x="127" y="2980"/>
                  </a:cubicBezTo>
                  <a:cubicBezTo>
                    <a:pt x="51" y="3273"/>
                    <a:pt x="0" y="3591"/>
                    <a:pt x="0" y="3922"/>
                  </a:cubicBezTo>
                  <a:cubicBezTo>
                    <a:pt x="0" y="6074"/>
                    <a:pt x="1757" y="7831"/>
                    <a:pt x="3922" y="7831"/>
                  </a:cubicBezTo>
                  <a:cubicBezTo>
                    <a:pt x="6074" y="7831"/>
                    <a:pt x="7831" y="6074"/>
                    <a:pt x="7831" y="3922"/>
                  </a:cubicBezTo>
                  <a:cubicBezTo>
                    <a:pt x="7831" y="1758"/>
                    <a:pt x="6074" y="0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56;p68">
              <a:extLst>
                <a:ext uri="{FF2B5EF4-FFF2-40B4-BE49-F238E27FC236}">
                  <a16:creationId xmlns:a16="http://schemas.microsoft.com/office/drawing/2014/main" id="{7C6B6B79-2AC4-558C-702D-D4121271C99F}"/>
                </a:ext>
              </a:extLst>
            </p:cNvPr>
            <p:cNvSpPr/>
            <p:nvPr/>
          </p:nvSpPr>
          <p:spPr>
            <a:xfrm>
              <a:off x="2082613" y="297418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43" y="1"/>
                    <a:pt x="153" y="39"/>
                    <a:pt x="90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4"/>
                    <a:pt x="90" y="548"/>
                  </a:cubicBezTo>
                  <a:cubicBezTo>
                    <a:pt x="153" y="612"/>
                    <a:pt x="230" y="637"/>
                    <a:pt x="319" y="637"/>
                  </a:cubicBezTo>
                  <a:cubicBezTo>
                    <a:pt x="408" y="637"/>
                    <a:pt x="484" y="612"/>
                    <a:pt x="548" y="548"/>
                  </a:cubicBezTo>
                  <a:cubicBezTo>
                    <a:pt x="612" y="484"/>
                    <a:pt x="637" y="408"/>
                    <a:pt x="637" y="319"/>
                  </a:cubicBezTo>
                  <a:cubicBezTo>
                    <a:pt x="637" y="230"/>
                    <a:pt x="612" y="153"/>
                    <a:pt x="548" y="90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57;p68">
              <a:extLst>
                <a:ext uri="{FF2B5EF4-FFF2-40B4-BE49-F238E27FC236}">
                  <a16:creationId xmlns:a16="http://schemas.microsoft.com/office/drawing/2014/main" id="{A5582AFD-E91A-444B-0671-B4E1816B7A4C}"/>
                </a:ext>
              </a:extLst>
            </p:cNvPr>
            <p:cNvSpPr/>
            <p:nvPr/>
          </p:nvSpPr>
          <p:spPr>
            <a:xfrm>
              <a:off x="1733413" y="2666363"/>
              <a:ext cx="414175" cy="410350"/>
            </a:xfrm>
            <a:custGeom>
              <a:avLst/>
              <a:gdLst/>
              <a:ahLst/>
              <a:cxnLst/>
              <a:rect l="l" t="t" r="r" b="b"/>
              <a:pathLst>
                <a:path w="16567" h="16414" extrusionOk="0">
                  <a:moveTo>
                    <a:pt x="5705" y="637"/>
                  </a:moveTo>
                  <a:cubicBezTo>
                    <a:pt x="8493" y="637"/>
                    <a:pt x="10773" y="2904"/>
                    <a:pt x="10773" y="5705"/>
                  </a:cubicBezTo>
                  <a:cubicBezTo>
                    <a:pt x="10773" y="8494"/>
                    <a:pt x="8493" y="10773"/>
                    <a:pt x="5705" y="10773"/>
                  </a:cubicBezTo>
                  <a:cubicBezTo>
                    <a:pt x="2903" y="10773"/>
                    <a:pt x="637" y="8494"/>
                    <a:pt x="637" y="5705"/>
                  </a:cubicBezTo>
                  <a:cubicBezTo>
                    <a:pt x="637" y="2904"/>
                    <a:pt x="2916" y="637"/>
                    <a:pt x="5705" y="637"/>
                  </a:cubicBezTo>
                  <a:close/>
                  <a:moveTo>
                    <a:pt x="11778" y="10646"/>
                  </a:moveTo>
                  <a:cubicBezTo>
                    <a:pt x="11817" y="10646"/>
                    <a:pt x="11868" y="10671"/>
                    <a:pt x="11893" y="10696"/>
                  </a:cubicBezTo>
                  <a:lnTo>
                    <a:pt x="12492" y="11295"/>
                  </a:lnTo>
                  <a:lnTo>
                    <a:pt x="11295" y="12492"/>
                  </a:lnTo>
                  <a:lnTo>
                    <a:pt x="10696" y="11893"/>
                  </a:lnTo>
                  <a:cubicBezTo>
                    <a:pt x="10658" y="11868"/>
                    <a:pt x="10645" y="11817"/>
                    <a:pt x="10645" y="11779"/>
                  </a:cubicBezTo>
                  <a:cubicBezTo>
                    <a:pt x="10645" y="11728"/>
                    <a:pt x="10671" y="11690"/>
                    <a:pt x="10696" y="11651"/>
                  </a:cubicBezTo>
                  <a:lnTo>
                    <a:pt x="11651" y="10696"/>
                  </a:lnTo>
                  <a:cubicBezTo>
                    <a:pt x="11689" y="10658"/>
                    <a:pt x="11728" y="10646"/>
                    <a:pt x="11778" y="10646"/>
                  </a:cubicBezTo>
                  <a:close/>
                  <a:moveTo>
                    <a:pt x="5705" y="0"/>
                  </a:moveTo>
                  <a:cubicBezTo>
                    <a:pt x="2559" y="0"/>
                    <a:pt x="0" y="2560"/>
                    <a:pt x="0" y="5705"/>
                  </a:cubicBezTo>
                  <a:cubicBezTo>
                    <a:pt x="0" y="8863"/>
                    <a:pt x="2559" y="11422"/>
                    <a:pt x="5705" y="11422"/>
                  </a:cubicBezTo>
                  <a:cubicBezTo>
                    <a:pt x="7169" y="11422"/>
                    <a:pt x="8493" y="10862"/>
                    <a:pt x="9512" y="9958"/>
                  </a:cubicBezTo>
                  <a:lnTo>
                    <a:pt x="10492" y="10951"/>
                  </a:lnTo>
                  <a:lnTo>
                    <a:pt x="10238" y="11193"/>
                  </a:lnTo>
                  <a:cubicBezTo>
                    <a:pt x="10085" y="11359"/>
                    <a:pt x="10009" y="11562"/>
                    <a:pt x="10009" y="11779"/>
                  </a:cubicBezTo>
                  <a:cubicBezTo>
                    <a:pt x="10009" y="11995"/>
                    <a:pt x="10085" y="12199"/>
                    <a:pt x="10238" y="12352"/>
                  </a:cubicBezTo>
                  <a:lnTo>
                    <a:pt x="11065" y="13179"/>
                  </a:lnTo>
                  <a:lnTo>
                    <a:pt x="13867" y="15981"/>
                  </a:lnTo>
                  <a:cubicBezTo>
                    <a:pt x="14160" y="16274"/>
                    <a:pt x="14542" y="16414"/>
                    <a:pt x="14924" y="16414"/>
                  </a:cubicBezTo>
                  <a:cubicBezTo>
                    <a:pt x="15306" y="16414"/>
                    <a:pt x="15688" y="16274"/>
                    <a:pt x="15980" y="15981"/>
                  </a:cubicBezTo>
                  <a:cubicBezTo>
                    <a:pt x="16566" y="15408"/>
                    <a:pt x="16566" y="14453"/>
                    <a:pt x="15980" y="13880"/>
                  </a:cubicBezTo>
                  <a:lnTo>
                    <a:pt x="15980" y="13867"/>
                  </a:lnTo>
                  <a:lnTo>
                    <a:pt x="15306" y="13192"/>
                  </a:lnTo>
                  <a:cubicBezTo>
                    <a:pt x="15242" y="13129"/>
                    <a:pt x="15159" y="13097"/>
                    <a:pt x="15076" y="13097"/>
                  </a:cubicBezTo>
                  <a:cubicBezTo>
                    <a:pt x="14994" y="13097"/>
                    <a:pt x="14911" y="13129"/>
                    <a:pt x="14847" y="13192"/>
                  </a:cubicBezTo>
                  <a:cubicBezTo>
                    <a:pt x="14720" y="13320"/>
                    <a:pt x="14720" y="13523"/>
                    <a:pt x="14847" y="13651"/>
                  </a:cubicBezTo>
                  <a:lnTo>
                    <a:pt x="15522" y="14325"/>
                  </a:lnTo>
                  <a:cubicBezTo>
                    <a:pt x="15688" y="14491"/>
                    <a:pt x="15777" y="14695"/>
                    <a:pt x="15777" y="14924"/>
                  </a:cubicBezTo>
                  <a:cubicBezTo>
                    <a:pt x="15777" y="15153"/>
                    <a:pt x="15688" y="15370"/>
                    <a:pt x="15522" y="15535"/>
                  </a:cubicBezTo>
                  <a:cubicBezTo>
                    <a:pt x="15357" y="15701"/>
                    <a:pt x="15140" y="15783"/>
                    <a:pt x="14924" y="15783"/>
                  </a:cubicBezTo>
                  <a:cubicBezTo>
                    <a:pt x="14707" y="15783"/>
                    <a:pt x="14491" y="15701"/>
                    <a:pt x="14325" y="15535"/>
                  </a:cubicBezTo>
                  <a:lnTo>
                    <a:pt x="11740" y="12950"/>
                  </a:lnTo>
                  <a:lnTo>
                    <a:pt x="12950" y="11753"/>
                  </a:lnTo>
                  <a:lnTo>
                    <a:pt x="13256" y="12059"/>
                  </a:lnTo>
                  <a:cubicBezTo>
                    <a:pt x="13319" y="12123"/>
                    <a:pt x="13402" y="12154"/>
                    <a:pt x="13485" y="12154"/>
                  </a:cubicBezTo>
                  <a:cubicBezTo>
                    <a:pt x="13567" y="12154"/>
                    <a:pt x="13650" y="12123"/>
                    <a:pt x="13714" y="12059"/>
                  </a:cubicBezTo>
                  <a:cubicBezTo>
                    <a:pt x="13841" y="11932"/>
                    <a:pt x="13841" y="11728"/>
                    <a:pt x="13714" y="11613"/>
                  </a:cubicBezTo>
                  <a:lnTo>
                    <a:pt x="12351" y="10251"/>
                  </a:lnTo>
                  <a:cubicBezTo>
                    <a:pt x="12199" y="10085"/>
                    <a:pt x="11995" y="10009"/>
                    <a:pt x="11778" y="10009"/>
                  </a:cubicBezTo>
                  <a:cubicBezTo>
                    <a:pt x="11562" y="10009"/>
                    <a:pt x="11346" y="10085"/>
                    <a:pt x="11193" y="10251"/>
                  </a:cubicBezTo>
                  <a:lnTo>
                    <a:pt x="10951" y="10493"/>
                  </a:lnTo>
                  <a:lnTo>
                    <a:pt x="9958" y="9512"/>
                  </a:lnTo>
                  <a:cubicBezTo>
                    <a:pt x="10862" y="8494"/>
                    <a:pt x="11422" y="7169"/>
                    <a:pt x="11422" y="5705"/>
                  </a:cubicBezTo>
                  <a:cubicBezTo>
                    <a:pt x="11422" y="2560"/>
                    <a:pt x="8850" y="0"/>
                    <a:pt x="5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58;p68">
              <a:extLst>
                <a:ext uri="{FF2B5EF4-FFF2-40B4-BE49-F238E27FC236}">
                  <a16:creationId xmlns:a16="http://schemas.microsoft.com/office/drawing/2014/main" id="{5133B417-8A8C-2A62-17E7-A3E10426CDC1}"/>
                </a:ext>
              </a:extLst>
            </p:cNvPr>
            <p:cNvSpPr/>
            <p:nvPr/>
          </p:nvSpPr>
          <p:spPr>
            <a:xfrm>
              <a:off x="1733088" y="2964638"/>
              <a:ext cx="158875" cy="112075"/>
            </a:xfrm>
            <a:custGeom>
              <a:avLst/>
              <a:gdLst/>
              <a:ahLst/>
              <a:cxnLst/>
              <a:rect l="l" t="t" r="r" b="b"/>
              <a:pathLst>
                <a:path w="6355" h="4483" extrusionOk="0">
                  <a:moveTo>
                    <a:pt x="955" y="2012"/>
                  </a:moveTo>
                  <a:lnTo>
                    <a:pt x="955" y="2012"/>
                  </a:lnTo>
                  <a:cubicBezTo>
                    <a:pt x="943" y="2089"/>
                    <a:pt x="943" y="2165"/>
                    <a:pt x="943" y="2242"/>
                  </a:cubicBezTo>
                  <a:cubicBezTo>
                    <a:pt x="943" y="2318"/>
                    <a:pt x="943" y="2394"/>
                    <a:pt x="955" y="2484"/>
                  </a:cubicBezTo>
                  <a:cubicBezTo>
                    <a:pt x="713" y="2369"/>
                    <a:pt x="650" y="2267"/>
                    <a:pt x="650" y="2242"/>
                  </a:cubicBezTo>
                  <a:cubicBezTo>
                    <a:pt x="650" y="2216"/>
                    <a:pt x="713" y="2114"/>
                    <a:pt x="955" y="2012"/>
                  </a:cubicBezTo>
                  <a:close/>
                  <a:moveTo>
                    <a:pt x="5412" y="2000"/>
                  </a:moveTo>
                  <a:cubicBezTo>
                    <a:pt x="5654" y="2114"/>
                    <a:pt x="5718" y="2216"/>
                    <a:pt x="5718" y="2242"/>
                  </a:cubicBezTo>
                  <a:cubicBezTo>
                    <a:pt x="5718" y="2267"/>
                    <a:pt x="5654" y="2369"/>
                    <a:pt x="5412" y="2484"/>
                  </a:cubicBezTo>
                  <a:cubicBezTo>
                    <a:pt x="5437" y="2318"/>
                    <a:pt x="5437" y="2165"/>
                    <a:pt x="5412" y="2000"/>
                  </a:cubicBezTo>
                  <a:close/>
                  <a:moveTo>
                    <a:pt x="3184" y="637"/>
                  </a:moveTo>
                  <a:cubicBezTo>
                    <a:pt x="3617" y="637"/>
                    <a:pt x="4024" y="803"/>
                    <a:pt x="4317" y="1108"/>
                  </a:cubicBezTo>
                  <a:cubicBezTo>
                    <a:pt x="4750" y="1541"/>
                    <a:pt x="4890" y="2165"/>
                    <a:pt x="4724" y="2713"/>
                  </a:cubicBezTo>
                  <a:cubicBezTo>
                    <a:pt x="4266" y="2802"/>
                    <a:pt x="3744" y="2866"/>
                    <a:pt x="3184" y="2866"/>
                  </a:cubicBezTo>
                  <a:cubicBezTo>
                    <a:pt x="2623" y="2866"/>
                    <a:pt x="2101" y="2802"/>
                    <a:pt x="1656" y="2713"/>
                  </a:cubicBezTo>
                  <a:cubicBezTo>
                    <a:pt x="1490" y="2165"/>
                    <a:pt x="1617" y="1541"/>
                    <a:pt x="2050" y="1108"/>
                  </a:cubicBezTo>
                  <a:cubicBezTo>
                    <a:pt x="2356" y="803"/>
                    <a:pt x="2763" y="637"/>
                    <a:pt x="3184" y="637"/>
                  </a:cubicBezTo>
                  <a:close/>
                  <a:moveTo>
                    <a:pt x="2114" y="3439"/>
                  </a:moveTo>
                  <a:lnTo>
                    <a:pt x="2114" y="3439"/>
                  </a:lnTo>
                  <a:cubicBezTo>
                    <a:pt x="2458" y="3477"/>
                    <a:pt x="2827" y="3502"/>
                    <a:pt x="3184" y="3502"/>
                  </a:cubicBezTo>
                  <a:cubicBezTo>
                    <a:pt x="3540" y="3502"/>
                    <a:pt x="3909" y="3477"/>
                    <a:pt x="4253" y="3439"/>
                  </a:cubicBezTo>
                  <a:lnTo>
                    <a:pt x="4253" y="3439"/>
                  </a:lnTo>
                  <a:cubicBezTo>
                    <a:pt x="3948" y="3712"/>
                    <a:pt x="3566" y="3849"/>
                    <a:pt x="3184" y="3849"/>
                  </a:cubicBezTo>
                  <a:cubicBezTo>
                    <a:pt x="2802" y="3849"/>
                    <a:pt x="2420" y="3712"/>
                    <a:pt x="2114" y="3439"/>
                  </a:cubicBezTo>
                  <a:close/>
                  <a:moveTo>
                    <a:pt x="3184" y="1"/>
                  </a:moveTo>
                  <a:cubicBezTo>
                    <a:pt x="2585" y="1"/>
                    <a:pt x="2025" y="230"/>
                    <a:pt x="1592" y="650"/>
                  </a:cubicBezTo>
                  <a:cubicBezTo>
                    <a:pt x="1414" y="828"/>
                    <a:pt x="1274" y="1032"/>
                    <a:pt x="1172" y="1248"/>
                  </a:cubicBezTo>
                  <a:cubicBezTo>
                    <a:pt x="1146" y="1248"/>
                    <a:pt x="1121" y="1248"/>
                    <a:pt x="1083" y="1261"/>
                  </a:cubicBezTo>
                  <a:cubicBezTo>
                    <a:pt x="191" y="1554"/>
                    <a:pt x="0" y="1949"/>
                    <a:pt x="0" y="2242"/>
                  </a:cubicBezTo>
                  <a:cubicBezTo>
                    <a:pt x="0" y="2713"/>
                    <a:pt x="484" y="3044"/>
                    <a:pt x="1172" y="3248"/>
                  </a:cubicBezTo>
                  <a:cubicBezTo>
                    <a:pt x="1274" y="3464"/>
                    <a:pt x="1426" y="3655"/>
                    <a:pt x="1592" y="3833"/>
                  </a:cubicBezTo>
                  <a:cubicBezTo>
                    <a:pt x="2025" y="4266"/>
                    <a:pt x="2611" y="4483"/>
                    <a:pt x="3184" y="4483"/>
                  </a:cubicBezTo>
                  <a:cubicBezTo>
                    <a:pt x="3757" y="4483"/>
                    <a:pt x="4330" y="4266"/>
                    <a:pt x="4775" y="3833"/>
                  </a:cubicBezTo>
                  <a:cubicBezTo>
                    <a:pt x="4941" y="3655"/>
                    <a:pt x="5081" y="3451"/>
                    <a:pt x="5183" y="3248"/>
                  </a:cubicBezTo>
                  <a:cubicBezTo>
                    <a:pt x="5870" y="3044"/>
                    <a:pt x="6354" y="2713"/>
                    <a:pt x="6354" y="2242"/>
                  </a:cubicBezTo>
                  <a:cubicBezTo>
                    <a:pt x="6354" y="1949"/>
                    <a:pt x="6163" y="1529"/>
                    <a:pt x="5234" y="1248"/>
                  </a:cubicBezTo>
                  <a:cubicBezTo>
                    <a:pt x="5221" y="1248"/>
                    <a:pt x="5208" y="1248"/>
                    <a:pt x="5196" y="1236"/>
                  </a:cubicBezTo>
                  <a:cubicBezTo>
                    <a:pt x="5094" y="1032"/>
                    <a:pt x="4954" y="828"/>
                    <a:pt x="4775" y="650"/>
                  </a:cubicBezTo>
                  <a:cubicBezTo>
                    <a:pt x="4342" y="230"/>
                    <a:pt x="3782" y="1"/>
                    <a:pt x="3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59;p68">
              <a:extLst>
                <a:ext uri="{FF2B5EF4-FFF2-40B4-BE49-F238E27FC236}">
                  <a16:creationId xmlns:a16="http://schemas.microsoft.com/office/drawing/2014/main" id="{6E7E197A-E1CB-ACE1-A029-C3D3A9D45549}"/>
                </a:ext>
              </a:extLst>
            </p:cNvPr>
            <p:cNvSpPr/>
            <p:nvPr/>
          </p:nvSpPr>
          <p:spPr>
            <a:xfrm>
              <a:off x="2044413" y="2666038"/>
              <a:ext cx="99350" cy="99675"/>
            </a:xfrm>
            <a:custGeom>
              <a:avLst/>
              <a:gdLst/>
              <a:ahLst/>
              <a:cxnLst/>
              <a:rect l="l" t="t" r="r" b="b"/>
              <a:pathLst>
                <a:path w="3974" h="3987" extrusionOk="0">
                  <a:moveTo>
                    <a:pt x="1987" y="650"/>
                  </a:moveTo>
                  <a:cubicBezTo>
                    <a:pt x="2738" y="650"/>
                    <a:pt x="3337" y="1249"/>
                    <a:pt x="3337" y="2000"/>
                  </a:cubicBezTo>
                  <a:cubicBezTo>
                    <a:pt x="3337" y="2738"/>
                    <a:pt x="2738" y="3337"/>
                    <a:pt x="1987" y="3337"/>
                  </a:cubicBezTo>
                  <a:cubicBezTo>
                    <a:pt x="1248" y="3337"/>
                    <a:pt x="637" y="2738"/>
                    <a:pt x="637" y="2000"/>
                  </a:cubicBezTo>
                  <a:cubicBezTo>
                    <a:pt x="637" y="1249"/>
                    <a:pt x="1248" y="650"/>
                    <a:pt x="1987" y="650"/>
                  </a:cubicBezTo>
                  <a:close/>
                  <a:moveTo>
                    <a:pt x="1987" y="1"/>
                  </a:moveTo>
                  <a:cubicBezTo>
                    <a:pt x="892" y="1"/>
                    <a:pt x="1" y="905"/>
                    <a:pt x="1" y="2000"/>
                  </a:cubicBezTo>
                  <a:cubicBezTo>
                    <a:pt x="1" y="3095"/>
                    <a:pt x="892" y="3986"/>
                    <a:pt x="1987" y="3986"/>
                  </a:cubicBezTo>
                  <a:cubicBezTo>
                    <a:pt x="3082" y="3986"/>
                    <a:pt x="3973" y="3095"/>
                    <a:pt x="3973" y="2000"/>
                  </a:cubicBezTo>
                  <a:cubicBezTo>
                    <a:pt x="3973" y="905"/>
                    <a:pt x="3082" y="1"/>
                    <a:pt x="19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0;p68">
              <a:extLst>
                <a:ext uri="{FF2B5EF4-FFF2-40B4-BE49-F238E27FC236}">
                  <a16:creationId xmlns:a16="http://schemas.microsoft.com/office/drawing/2014/main" id="{B10637DA-EE27-7237-CD28-A00604D19BA8}"/>
                </a:ext>
              </a:extLst>
            </p:cNvPr>
            <p:cNvSpPr/>
            <p:nvPr/>
          </p:nvSpPr>
          <p:spPr>
            <a:xfrm>
              <a:off x="2057138" y="2837138"/>
              <a:ext cx="70700" cy="68950"/>
            </a:xfrm>
            <a:custGeom>
              <a:avLst/>
              <a:gdLst/>
              <a:ahLst/>
              <a:cxnLst/>
              <a:rect l="l" t="t" r="r" b="b"/>
              <a:pathLst>
                <a:path w="2828" h="2758" extrusionOk="0">
                  <a:moveTo>
                    <a:pt x="1414" y="771"/>
                  </a:moveTo>
                  <a:lnTo>
                    <a:pt x="2026" y="1382"/>
                  </a:lnTo>
                  <a:lnTo>
                    <a:pt x="1414" y="1981"/>
                  </a:lnTo>
                  <a:lnTo>
                    <a:pt x="816" y="1382"/>
                  </a:lnTo>
                  <a:lnTo>
                    <a:pt x="1414" y="771"/>
                  </a:lnTo>
                  <a:close/>
                  <a:moveTo>
                    <a:pt x="1414" y="1"/>
                  </a:moveTo>
                  <a:cubicBezTo>
                    <a:pt x="1332" y="1"/>
                    <a:pt x="1249" y="33"/>
                    <a:pt x="1185" y="96"/>
                  </a:cubicBezTo>
                  <a:lnTo>
                    <a:pt x="128" y="1153"/>
                  </a:lnTo>
                  <a:cubicBezTo>
                    <a:pt x="1" y="1281"/>
                    <a:pt x="1" y="1484"/>
                    <a:pt x="128" y="1612"/>
                  </a:cubicBezTo>
                  <a:lnTo>
                    <a:pt x="1185" y="2669"/>
                  </a:lnTo>
                  <a:cubicBezTo>
                    <a:pt x="1249" y="2719"/>
                    <a:pt x="1325" y="2758"/>
                    <a:pt x="1414" y="2758"/>
                  </a:cubicBezTo>
                  <a:cubicBezTo>
                    <a:pt x="1503" y="2758"/>
                    <a:pt x="1580" y="2719"/>
                    <a:pt x="1644" y="2669"/>
                  </a:cubicBezTo>
                  <a:lnTo>
                    <a:pt x="2700" y="1612"/>
                  </a:lnTo>
                  <a:cubicBezTo>
                    <a:pt x="2828" y="1484"/>
                    <a:pt x="2828" y="1281"/>
                    <a:pt x="2700" y="1153"/>
                  </a:cubicBezTo>
                  <a:lnTo>
                    <a:pt x="1644" y="96"/>
                  </a:lnTo>
                  <a:cubicBezTo>
                    <a:pt x="1580" y="33"/>
                    <a:pt x="1497" y="1"/>
                    <a:pt x="1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1;p68">
              <a:extLst>
                <a:ext uri="{FF2B5EF4-FFF2-40B4-BE49-F238E27FC236}">
                  <a16:creationId xmlns:a16="http://schemas.microsoft.com/office/drawing/2014/main" id="{FB7D6565-EC91-38E4-E94A-8631DAB6958E}"/>
                </a:ext>
              </a:extLst>
            </p:cNvPr>
            <p:cNvSpPr/>
            <p:nvPr/>
          </p:nvSpPr>
          <p:spPr>
            <a:xfrm>
              <a:off x="1904038" y="2811838"/>
              <a:ext cx="16250" cy="15950"/>
            </a:xfrm>
            <a:custGeom>
              <a:avLst/>
              <a:gdLst/>
              <a:ahLst/>
              <a:cxnLst/>
              <a:rect l="l" t="t" r="r" b="b"/>
              <a:pathLst>
                <a:path w="650" h="638" extrusionOk="0">
                  <a:moveTo>
                    <a:pt x="318" y="1"/>
                  </a:moveTo>
                  <a:cubicBezTo>
                    <a:pt x="242" y="1"/>
                    <a:pt x="153" y="26"/>
                    <a:pt x="102" y="90"/>
                  </a:cubicBezTo>
                  <a:cubicBezTo>
                    <a:pt x="38" y="153"/>
                    <a:pt x="0" y="230"/>
                    <a:pt x="0" y="319"/>
                  </a:cubicBezTo>
                  <a:cubicBezTo>
                    <a:pt x="0" y="395"/>
                    <a:pt x="38" y="484"/>
                    <a:pt x="102" y="535"/>
                  </a:cubicBezTo>
                  <a:cubicBezTo>
                    <a:pt x="153" y="599"/>
                    <a:pt x="242" y="637"/>
                    <a:pt x="318" y="637"/>
                  </a:cubicBezTo>
                  <a:cubicBezTo>
                    <a:pt x="408" y="637"/>
                    <a:pt x="497" y="599"/>
                    <a:pt x="548" y="535"/>
                  </a:cubicBezTo>
                  <a:cubicBezTo>
                    <a:pt x="611" y="484"/>
                    <a:pt x="650" y="395"/>
                    <a:pt x="650" y="319"/>
                  </a:cubicBezTo>
                  <a:cubicBezTo>
                    <a:pt x="650" y="230"/>
                    <a:pt x="611" y="153"/>
                    <a:pt x="548" y="90"/>
                  </a:cubicBezTo>
                  <a:cubicBezTo>
                    <a:pt x="497" y="26"/>
                    <a:pt x="408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2;p68">
              <a:extLst>
                <a:ext uri="{FF2B5EF4-FFF2-40B4-BE49-F238E27FC236}">
                  <a16:creationId xmlns:a16="http://schemas.microsoft.com/office/drawing/2014/main" id="{19D2A427-57AC-277A-7DAD-7FDB9E540CA6}"/>
                </a:ext>
              </a:extLst>
            </p:cNvPr>
            <p:cNvSpPr/>
            <p:nvPr/>
          </p:nvSpPr>
          <p:spPr>
            <a:xfrm>
              <a:off x="1949863" y="3023213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4" y="26"/>
                    <a:pt x="90" y="90"/>
                  </a:cubicBezTo>
                  <a:cubicBezTo>
                    <a:pt x="26" y="153"/>
                    <a:pt x="1" y="230"/>
                    <a:pt x="1" y="319"/>
                  </a:cubicBezTo>
                  <a:cubicBezTo>
                    <a:pt x="1" y="395"/>
                    <a:pt x="39" y="484"/>
                    <a:pt x="90" y="535"/>
                  </a:cubicBezTo>
                  <a:cubicBezTo>
                    <a:pt x="154" y="599"/>
                    <a:pt x="230" y="637"/>
                    <a:pt x="319" y="637"/>
                  </a:cubicBezTo>
                  <a:cubicBezTo>
                    <a:pt x="408" y="637"/>
                    <a:pt x="485" y="599"/>
                    <a:pt x="548" y="535"/>
                  </a:cubicBezTo>
                  <a:cubicBezTo>
                    <a:pt x="599" y="484"/>
                    <a:pt x="637" y="395"/>
                    <a:pt x="637" y="319"/>
                  </a:cubicBezTo>
                  <a:cubicBezTo>
                    <a:pt x="637" y="230"/>
                    <a:pt x="599" y="153"/>
                    <a:pt x="548" y="90"/>
                  </a:cubicBezTo>
                  <a:cubicBezTo>
                    <a:pt x="485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3;p68">
              <a:extLst>
                <a:ext uri="{FF2B5EF4-FFF2-40B4-BE49-F238E27FC236}">
                  <a16:creationId xmlns:a16="http://schemas.microsoft.com/office/drawing/2014/main" id="{E4DCAE24-728E-D791-B794-1472162EEA81}"/>
                </a:ext>
              </a:extLst>
            </p:cNvPr>
            <p:cNvSpPr/>
            <p:nvPr/>
          </p:nvSpPr>
          <p:spPr>
            <a:xfrm>
              <a:off x="2061288" y="2794338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30" y="0"/>
                    <a:pt x="153" y="38"/>
                    <a:pt x="90" y="102"/>
                  </a:cubicBezTo>
                  <a:cubicBezTo>
                    <a:pt x="39" y="166"/>
                    <a:pt x="0" y="242"/>
                    <a:pt x="0" y="331"/>
                  </a:cubicBezTo>
                  <a:cubicBezTo>
                    <a:pt x="0" y="408"/>
                    <a:pt x="39" y="497"/>
                    <a:pt x="90" y="548"/>
                  </a:cubicBezTo>
                  <a:cubicBezTo>
                    <a:pt x="153" y="611"/>
                    <a:pt x="242" y="650"/>
                    <a:pt x="319" y="650"/>
                  </a:cubicBezTo>
                  <a:cubicBezTo>
                    <a:pt x="408" y="650"/>
                    <a:pt x="484" y="611"/>
                    <a:pt x="548" y="548"/>
                  </a:cubicBezTo>
                  <a:cubicBezTo>
                    <a:pt x="612" y="497"/>
                    <a:pt x="637" y="408"/>
                    <a:pt x="637" y="331"/>
                  </a:cubicBezTo>
                  <a:cubicBezTo>
                    <a:pt x="637" y="242"/>
                    <a:pt x="599" y="166"/>
                    <a:pt x="548" y="102"/>
                  </a:cubicBezTo>
                  <a:cubicBezTo>
                    <a:pt x="484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4;p68">
              <a:extLst>
                <a:ext uri="{FF2B5EF4-FFF2-40B4-BE49-F238E27FC236}">
                  <a16:creationId xmlns:a16="http://schemas.microsoft.com/office/drawing/2014/main" id="{50BBF8BA-E4EE-54EF-1955-30BD2C9D9840}"/>
                </a:ext>
              </a:extLst>
            </p:cNvPr>
            <p:cNvSpPr/>
            <p:nvPr/>
          </p:nvSpPr>
          <p:spPr>
            <a:xfrm>
              <a:off x="2123038" y="2944913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30" y="0"/>
                    <a:pt x="154" y="38"/>
                    <a:pt x="90" y="102"/>
                  </a:cubicBezTo>
                  <a:cubicBezTo>
                    <a:pt x="39" y="153"/>
                    <a:pt x="1" y="242"/>
                    <a:pt x="1" y="318"/>
                  </a:cubicBezTo>
                  <a:cubicBezTo>
                    <a:pt x="1" y="408"/>
                    <a:pt x="26" y="497"/>
                    <a:pt x="90" y="548"/>
                  </a:cubicBezTo>
                  <a:cubicBezTo>
                    <a:pt x="154" y="611"/>
                    <a:pt x="230" y="650"/>
                    <a:pt x="319" y="650"/>
                  </a:cubicBezTo>
                  <a:cubicBezTo>
                    <a:pt x="408" y="650"/>
                    <a:pt x="485" y="611"/>
                    <a:pt x="548" y="548"/>
                  </a:cubicBezTo>
                  <a:cubicBezTo>
                    <a:pt x="612" y="497"/>
                    <a:pt x="637" y="408"/>
                    <a:pt x="637" y="318"/>
                  </a:cubicBezTo>
                  <a:cubicBezTo>
                    <a:pt x="637" y="242"/>
                    <a:pt x="612" y="153"/>
                    <a:pt x="548" y="102"/>
                  </a:cubicBezTo>
                  <a:cubicBezTo>
                    <a:pt x="485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3275;p68">
            <a:extLst>
              <a:ext uri="{FF2B5EF4-FFF2-40B4-BE49-F238E27FC236}">
                <a16:creationId xmlns:a16="http://schemas.microsoft.com/office/drawing/2014/main" id="{14538C7C-B0FC-F279-1CF0-3A94E2EB131D}"/>
              </a:ext>
            </a:extLst>
          </p:cNvPr>
          <p:cNvGrpSpPr/>
          <p:nvPr/>
        </p:nvGrpSpPr>
        <p:grpSpPr>
          <a:xfrm>
            <a:off x="1626398" y="1761416"/>
            <a:ext cx="368663" cy="368663"/>
            <a:chOff x="7729863" y="1861288"/>
            <a:chExt cx="410675" cy="410675"/>
          </a:xfrm>
        </p:grpSpPr>
        <p:sp>
          <p:nvSpPr>
            <p:cNvPr id="28" name="Google Shape;3276;p68">
              <a:extLst>
                <a:ext uri="{FF2B5EF4-FFF2-40B4-BE49-F238E27FC236}">
                  <a16:creationId xmlns:a16="http://schemas.microsoft.com/office/drawing/2014/main" id="{31643879-0F65-BBA3-D5CC-1395CE6663C5}"/>
                </a:ext>
              </a:extLst>
            </p:cNvPr>
            <p:cNvSpPr/>
            <p:nvPr/>
          </p:nvSpPr>
          <p:spPr>
            <a:xfrm>
              <a:off x="7863263" y="1994688"/>
              <a:ext cx="144225" cy="144225"/>
            </a:xfrm>
            <a:custGeom>
              <a:avLst/>
              <a:gdLst/>
              <a:ahLst/>
              <a:cxnLst/>
              <a:rect l="l" t="t" r="r" b="b"/>
              <a:pathLst>
                <a:path w="5769" h="5769" extrusionOk="0">
                  <a:moveTo>
                    <a:pt x="4190" y="1273"/>
                  </a:moveTo>
                  <a:cubicBezTo>
                    <a:pt x="4342" y="1273"/>
                    <a:pt x="4495" y="1337"/>
                    <a:pt x="4610" y="1452"/>
                  </a:cubicBezTo>
                  <a:cubicBezTo>
                    <a:pt x="4610" y="1464"/>
                    <a:pt x="4622" y="1464"/>
                    <a:pt x="4635" y="1477"/>
                  </a:cubicBezTo>
                  <a:cubicBezTo>
                    <a:pt x="4648" y="1490"/>
                    <a:pt x="4648" y="1503"/>
                    <a:pt x="4661" y="1515"/>
                  </a:cubicBezTo>
                  <a:cubicBezTo>
                    <a:pt x="4826" y="1745"/>
                    <a:pt x="4813" y="2063"/>
                    <a:pt x="4610" y="2267"/>
                  </a:cubicBezTo>
                  <a:cubicBezTo>
                    <a:pt x="4495" y="2381"/>
                    <a:pt x="4346" y="2439"/>
                    <a:pt x="4196" y="2439"/>
                  </a:cubicBezTo>
                  <a:cubicBezTo>
                    <a:pt x="4046" y="2439"/>
                    <a:pt x="3897" y="2381"/>
                    <a:pt x="3782" y="2267"/>
                  </a:cubicBezTo>
                  <a:cubicBezTo>
                    <a:pt x="3553" y="2037"/>
                    <a:pt x="3553" y="1668"/>
                    <a:pt x="3782" y="1452"/>
                  </a:cubicBezTo>
                  <a:cubicBezTo>
                    <a:pt x="3897" y="1337"/>
                    <a:pt x="4049" y="1273"/>
                    <a:pt x="4190" y="1273"/>
                  </a:cubicBezTo>
                  <a:close/>
                  <a:moveTo>
                    <a:pt x="2891" y="637"/>
                  </a:moveTo>
                  <a:cubicBezTo>
                    <a:pt x="3145" y="637"/>
                    <a:pt x="3413" y="688"/>
                    <a:pt x="3642" y="777"/>
                  </a:cubicBezTo>
                  <a:cubicBezTo>
                    <a:pt x="3527" y="828"/>
                    <a:pt x="3426" y="904"/>
                    <a:pt x="3336" y="993"/>
                  </a:cubicBezTo>
                  <a:cubicBezTo>
                    <a:pt x="3107" y="1222"/>
                    <a:pt x="2980" y="1541"/>
                    <a:pt x="2980" y="1859"/>
                  </a:cubicBezTo>
                  <a:cubicBezTo>
                    <a:pt x="2980" y="2190"/>
                    <a:pt x="3107" y="2496"/>
                    <a:pt x="3336" y="2725"/>
                  </a:cubicBezTo>
                  <a:cubicBezTo>
                    <a:pt x="3578" y="2967"/>
                    <a:pt x="3884" y="3082"/>
                    <a:pt x="4202" y="3082"/>
                  </a:cubicBezTo>
                  <a:cubicBezTo>
                    <a:pt x="4508" y="3082"/>
                    <a:pt x="4826" y="2967"/>
                    <a:pt x="5068" y="2725"/>
                  </a:cubicBezTo>
                  <a:cubicBezTo>
                    <a:pt x="5081" y="2700"/>
                    <a:pt x="5106" y="2687"/>
                    <a:pt x="5119" y="2661"/>
                  </a:cubicBezTo>
                  <a:cubicBezTo>
                    <a:pt x="5132" y="2738"/>
                    <a:pt x="5132" y="2814"/>
                    <a:pt x="5132" y="2891"/>
                  </a:cubicBezTo>
                  <a:cubicBezTo>
                    <a:pt x="5132" y="4126"/>
                    <a:pt x="4126" y="5132"/>
                    <a:pt x="2891" y="5132"/>
                  </a:cubicBezTo>
                  <a:lnTo>
                    <a:pt x="2878" y="5132"/>
                  </a:lnTo>
                  <a:cubicBezTo>
                    <a:pt x="1999" y="5132"/>
                    <a:pt x="1223" y="4610"/>
                    <a:pt x="866" y="3858"/>
                  </a:cubicBezTo>
                  <a:cubicBezTo>
                    <a:pt x="866" y="3858"/>
                    <a:pt x="866" y="3846"/>
                    <a:pt x="853" y="3833"/>
                  </a:cubicBezTo>
                  <a:cubicBezTo>
                    <a:pt x="828" y="3680"/>
                    <a:pt x="853" y="3527"/>
                    <a:pt x="930" y="3400"/>
                  </a:cubicBezTo>
                  <a:cubicBezTo>
                    <a:pt x="1019" y="3260"/>
                    <a:pt x="1146" y="3171"/>
                    <a:pt x="1299" y="3132"/>
                  </a:cubicBezTo>
                  <a:cubicBezTo>
                    <a:pt x="1337" y="3126"/>
                    <a:pt x="1375" y="3123"/>
                    <a:pt x="1413" y="3123"/>
                  </a:cubicBezTo>
                  <a:cubicBezTo>
                    <a:pt x="1527" y="3123"/>
                    <a:pt x="1636" y="3152"/>
                    <a:pt x="1732" y="3209"/>
                  </a:cubicBezTo>
                  <a:cubicBezTo>
                    <a:pt x="1859" y="3298"/>
                    <a:pt x="1961" y="3425"/>
                    <a:pt x="1987" y="3578"/>
                  </a:cubicBezTo>
                  <a:cubicBezTo>
                    <a:pt x="2020" y="3722"/>
                    <a:pt x="2159" y="3827"/>
                    <a:pt x="2312" y="3827"/>
                  </a:cubicBezTo>
                  <a:cubicBezTo>
                    <a:pt x="2335" y="3827"/>
                    <a:pt x="2358" y="3825"/>
                    <a:pt x="2381" y="3820"/>
                  </a:cubicBezTo>
                  <a:cubicBezTo>
                    <a:pt x="2547" y="3782"/>
                    <a:pt x="2662" y="3604"/>
                    <a:pt x="2623" y="3438"/>
                  </a:cubicBezTo>
                  <a:cubicBezTo>
                    <a:pt x="2547" y="3120"/>
                    <a:pt x="2356" y="2840"/>
                    <a:pt x="2076" y="2674"/>
                  </a:cubicBezTo>
                  <a:cubicBezTo>
                    <a:pt x="1872" y="2545"/>
                    <a:pt x="1649" y="2482"/>
                    <a:pt x="1419" y="2482"/>
                  </a:cubicBezTo>
                  <a:cubicBezTo>
                    <a:pt x="1333" y="2482"/>
                    <a:pt x="1246" y="2491"/>
                    <a:pt x="1159" y="2509"/>
                  </a:cubicBezTo>
                  <a:cubicBezTo>
                    <a:pt x="968" y="2559"/>
                    <a:pt x="790" y="2649"/>
                    <a:pt x="637" y="2763"/>
                  </a:cubicBezTo>
                  <a:cubicBezTo>
                    <a:pt x="701" y="1579"/>
                    <a:pt x="1681" y="637"/>
                    <a:pt x="2891" y="637"/>
                  </a:cubicBezTo>
                  <a:close/>
                  <a:moveTo>
                    <a:pt x="2878" y="0"/>
                  </a:moveTo>
                  <a:cubicBezTo>
                    <a:pt x="1286" y="0"/>
                    <a:pt x="0" y="1286"/>
                    <a:pt x="0" y="2878"/>
                  </a:cubicBezTo>
                  <a:cubicBezTo>
                    <a:pt x="0" y="4469"/>
                    <a:pt x="1286" y="5768"/>
                    <a:pt x="2878" y="5768"/>
                  </a:cubicBezTo>
                  <a:cubicBezTo>
                    <a:pt x="4470" y="5768"/>
                    <a:pt x="5768" y="4469"/>
                    <a:pt x="5768" y="2878"/>
                  </a:cubicBezTo>
                  <a:cubicBezTo>
                    <a:pt x="5768" y="2228"/>
                    <a:pt x="5552" y="1630"/>
                    <a:pt x="5183" y="1146"/>
                  </a:cubicBezTo>
                  <a:cubicBezTo>
                    <a:pt x="5170" y="1121"/>
                    <a:pt x="5145" y="1095"/>
                    <a:pt x="5132" y="1070"/>
                  </a:cubicBezTo>
                  <a:cubicBezTo>
                    <a:pt x="4597" y="420"/>
                    <a:pt x="3795" y="0"/>
                    <a:pt x="2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7;p68">
              <a:extLst>
                <a:ext uri="{FF2B5EF4-FFF2-40B4-BE49-F238E27FC236}">
                  <a16:creationId xmlns:a16="http://schemas.microsoft.com/office/drawing/2014/main" id="{D06EB9D4-8986-8486-93D7-09B66E73A963}"/>
                </a:ext>
              </a:extLst>
            </p:cNvPr>
            <p:cNvSpPr/>
            <p:nvPr/>
          </p:nvSpPr>
          <p:spPr>
            <a:xfrm>
              <a:off x="7757888" y="1904588"/>
              <a:ext cx="339375" cy="339700"/>
            </a:xfrm>
            <a:custGeom>
              <a:avLst/>
              <a:gdLst/>
              <a:ahLst/>
              <a:cxnLst/>
              <a:rect l="l" t="t" r="r" b="b"/>
              <a:pathLst>
                <a:path w="13575" h="13588" extrusionOk="0">
                  <a:moveTo>
                    <a:pt x="1516" y="11206"/>
                  </a:moveTo>
                  <a:cubicBezTo>
                    <a:pt x="1987" y="11206"/>
                    <a:pt x="2382" y="11601"/>
                    <a:pt x="2382" y="12072"/>
                  </a:cubicBezTo>
                  <a:cubicBezTo>
                    <a:pt x="2382" y="12556"/>
                    <a:pt x="1987" y="12938"/>
                    <a:pt x="1516" y="12938"/>
                  </a:cubicBezTo>
                  <a:cubicBezTo>
                    <a:pt x="1032" y="12938"/>
                    <a:pt x="650" y="12556"/>
                    <a:pt x="650" y="12072"/>
                  </a:cubicBezTo>
                  <a:cubicBezTo>
                    <a:pt x="650" y="11601"/>
                    <a:pt x="1032" y="11206"/>
                    <a:pt x="1516" y="11206"/>
                  </a:cubicBezTo>
                  <a:close/>
                  <a:moveTo>
                    <a:pt x="7093" y="1"/>
                  </a:moveTo>
                  <a:cubicBezTo>
                    <a:pt x="3528" y="1"/>
                    <a:pt x="612" y="2916"/>
                    <a:pt x="612" y="6482"/>
                  </a:cubicBezTo>
                  <a:cubicBezTo>
                    <a:pt x="612" y="8112"/>
                    <a:pt x="1223" y="9601"/>
                    <a:pt x="2216" y="10747"/>
                  </a:cubicBezTo>
                  <a:cubicBezTo>
                    <a:pt x="2000" y="10633"/>
                    <a:pt x="1770" y="10569"/>
                    <a:pt x="1503" y="10569"/>
                  </a:cubicBezTo>
                  <a:cubicBezTo>
                    <a:pt x="675" y="10569"/>
                    <a:pt x="0" y="11244"/>
                    <a:pt x="0" y="12072"/>
                  </a:cubicBezTo>
                  <a:cubicBezTo>
                    <a:pt x="0" y="12899"/>
                    <a:pt x="675" y="13587"/>
                    <a:pt x="1503" y="13587"/>
                  </a:cubicBezTo>
                  <a:cubicBezTo>
                    <a:pt x="2343" y="13587"/>
                    <a:pt x="3018" y="12899"/>
                    <a:pt x="3018" y="12072"/>
                  </a:cubicBezTo>
                  <a:cubicBezTo>
                    <a:pt x="3018" y="11817"/>
                    <a:pt x="2955" y="11575"/>
                    <a:pt x="2840" y="11371"/>
                  </a:cubicBezTo>
                  <a:lnTo>
                    <a:pt x="2840" y="11371"/>
                  </a:lnTo>
                  <a:cubicBezTo>
                    <a:pt x="3986" y="12365"/>
                    <a:pt x="5476" y="12963"/>
                    <a:pt x="7093" y="12963"/>
                  </a:cubicBezTo>
                  <a:cubicBezTo>
                    <a:pt x="10671" y="12963"/>
                    <a:pt x="13574" y="10060"/>
                    <a:pt x="13574" y="6482"/>
                  </a:cubicBezTo>
                  <a:cubicBezTo>
                    <a:pt x="13574" y="5578"/>
                    <a:pt x="13396" y="4712"/>
                    <a:pt x="13039" y="3897"/>
                  </a:cubicBezTo>
                  <a:cubicBezTo>
                    <a:pt x="12983" y="3775"/>
                    <a:pt x="12872" y="3702"/>
                    <a:pt x="12751" y="3702"/>
                  </a:cubicBezTo>
                  <a:cubicBezTo>
                    <a:pt x="12708" y="3702"/>
                    <a:pt x="12663" y="3711"/>
                    <a:pt x="12619" y="3731"/>
                  </a:cubicBezTo>
                  <a:cubicBezTo>
                    <a:pt x="12454" y="3795"/>
                    <a:pt x="12377" y="3986"/>
                    <a:pt x="12454" y="4152"/>
                  </a:cubicBezTo>
                  <a:cubicBezTo>
                    <a:pt x="12772" y="4890"/>
                    <a:pt x="12938" y="5680"/>
                    <a:pt x="12938" y="6482"/>
                  </a:cubicBezTo>
                  <a:cubicBezTo>
                    <a:pt x="12938" y="9703"/>
                    <a:pt x="10315" y="12326"/>
                    <a:pt x="7093" y="12326"/>
                  </a:cubicBezTo>
                  <a:cubicBezTo>
                    <a:pt x="3884" y="12326"/>
                    <a:pt x="1261" y="9703"/>
                    <a:pt x="1261" y="6482"/>
                  </a:cubicBezTo>
                  <a:cubicBezTo>
                    <a:pt x="1261" y="3260"/>
                    <a:pt x="3884" y="650"/>
                    <a:pt x="7093" y="650"/>
                  </a:cubicBezTo>
                  <a:cubicBezTo>
                    <a:pt x="7551" y="650"/>
                    <a:pt x="7997" y="701"/>
                    <a:pt x="8430" y="803"/>
                  </a:cubicBezTo>
                  <a:cubicBezTo>
                    <a:pt x="8452" y="808"/>
                    <a:pt x="8473" y="810"/>
                    <a:pt x="8495" y="810"/>
                  </a:cubicBezTo>
                  <a:cubicBezTo>
                    <a:pt x="8640" y="810"/>
                    <a:pt x="8779" y="705"/>
                    <a:pt x="8812" y="561"/>
                  </a:cubicBezTo>
                  <a:cubicBezTo>
                    <a:pt x="8850" y="383"/>
                    <a:pt x="8748" y="217"/>
                    <a:pt x="8570" y="179"/>
                  </a:cubicBezTo>
                  <a:cubicBezTo>
                    <a:pt x="8086" y="64"/>
                    <a:pt x="7590" y="1"/>
                    <a:pt x="7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8;p68">
              <a:extLst>
                <a:ext uri="{FF2B5EF4-FFF2-40B4-BE49-F238E27FC236}">
                  <a16:creationId xmlns:a16="http://schemas.microsoft.com/office/drawing/2014/main" id="{66D6BE0D-EFD1-BC2E-C1F5-0EFF28C5EB11}"/>
                </a:ext>
              </a:extLst>
            </p:cNvPr>
            <p:cNvSpPr/>
            <p:nvPr/>
          </p:nvSpPr>
          <p:spPr>
            <a:xfrm>
              <a:off x="7989963" y="1918488"/>
              <a:ext cx="18475" cy="16375"/>
            </a:xfrm>
            <a:custGeom>
              <a:avLst/>
              <a:gdLst/>
              <a:ahLst/>
              <a:cxnLst/>
              <a:rect l="l" t="t" r="r" b="b"/>
              <a:pathLst>
                <a:path w="739" h="655" extrusionOk="0">
                  <a:moveTo>
                    <a:pt x="370" y="1"/>
                  </a:moveTo>
                  <a:cubicBezTo>
                    <a:pt x="251" y="1"/>
                    <a:pt x="133" y="74"/>
                    <a:pt x="77" y="196"/>
                  </a:cubicBezTo>
                  <a:cubicBezTo>
                    <a:pt x="0" y="349"/>
                    <a:pt x="77" y="540"/>
                    <a:pt x="242" y="616"/>
                  </a:cubicBezTo>
                  <a:cubicBezTo>
                    <a:pt x="293" y="641"/>
                    <a:pt x="331" y="654"/>
                    <a:pt x="382" y="654"/>
                  </a:cubicBezTo>
                  <a:cubicBezTo>
                    <a:pt x="497" y="654"/>
                    <a:pt x="611" y="578"/>
                    <a:pt x="675" y="463"/>
                  </a:cubicBezTo>
                  <a:cubicBezTo>
                    <a:pt x="739" y="298"/>
                    <a:pt x="675" y="107"/>
                    <a:pt x="509" y="43"/>
                  </a:cubicBezTo>
                  <a:lnTo>
                    <a:pt x="509" y="30"/>
                  </a:lnTo>
                  <a:lnTo>
                    <a:pt x="497" y="30"/>
                  </a:lnTo>
                  <a:cubicBezTo>
                    <a:pt x="456" y="10"/>
                    <a:pt x="413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9;p68">
              <a:extLst>
                <a:ext uri="{FF2B5EF4-FFF2-40B4-BE49-F238E27FC236}">
                  <a16:creationId xmlns:a16="http://schemas.microsoft.com/office/drawing/2014/main" id="{96982CE8-06EF-9DEA-CE9E-D9A427A8926F}"/>
                </a:ext>
              </a:extLst>
            </p:cNvPr>
            <p:cNvSpPr/>
            <p:nvPr/>
          </p:nvSpPr>
          <p:spPr>
            <a:xfrm>
              <a:off x="7806913" y="1949713"/>
              <a:ext cx="256925" cy="223900"/>
            </a:xfrm>
            <a:custGeom>
              <a:avLst/>
              <a:gdLst/>
              <a:ahLst/>
              <a:cxnLst/>
              <a:rect l="l" t="t" r="r" b="b"/>
              <a:pathLst>
                <a:path w="10277" h="8956" extrusionOk="0">
                  <a:moveTo>
                    <a:pt x="5137" y="0"/>
                  </a:moveTo>
                  <a:cubicBezTo>
                    <a:pt x="3938" y="0"/>
                    <a:pt x="2738" y="456"/>
                    <a:pt x="1821" y="1366"/>
                  </a:cubicBezTo>
                  <a:cubicBezTo>
                    <a:pt x="0" y="3200"/>
                    <a:pt x="0" y="6167"/>
                    <a:pt x="1821" y="8000"/>
                  </a:cubicBezTo>
                  <a:cubicBezTo>
                    <a:pt x="2203" y="8382"/>
                    <a:pt x="2649" y="8688"/>
                    <a:pt x="3133" y="8917"/>
                  </a:cubicBezTo>
                  <a:cubicBezTo>
                    <a:pt x="3184" y="8942"/>
                    <a:pt x="3222" y="8955"/>
                    <a:pt x="3273" y="8955"/>
                  </a:cubicBezTo>
                  <a:cubicBezTo>
                    <a:pt x="3388" y="8955"/>
                    <a:pt x="3502" y="8879"/>
                    <a:pt x="3566" y="8764"/>
                  </a:cubicBezTo>
                  <a:cubicBezTo>
                    <a:pt x="3642" y="8611"/>
                    <a:pt x="3566" y="8420"/>
                    <a:pt x="3400" y="8344"/>
                  </a:cubicBezTo>
                  <a:cubicBezTo>
                    <a:pt x="2993" y="8140"/>
                    <a:pt x="2611" y="7873"/>
                    <a:pt x="2280" y="7542"/>
                  </a:cubicBezTo>
                  <a:cubicBezTo>
                    <a:pt x="701" y="5963"/>
                    <a:pt x="701" y="3403"/>
                    <a:pt x="2280" y="1825"/>
                  </a:cubicBezTo>
                  <a:cubicBezTo>
                    <a:pt x="3069" y="1035"/>
                    <a:pt x="4104" y="640"/>
                    <a:pt x="5138" y="640"/>
                  </a:cubicBezTo>
                  <a:cubicBezTo>
                    <a:pt x="6173" y="640"/>
                    <a:pt x="7208" y="1035"/>
                    <a:pt x="7997" y="1825"/>
                  </a:cubicBezTo>
                  <a:cubicBezTo>
                    <a:pt x="9563" y="3403"/>
                    <a:pt x="9563" y="5963"/>
                    <a:pt x="7997" y="7542"/>
                  </a:cubicBezTo>
                  <a:cubicBezTo>
                    <a:pt x="7882" y="7644"/>
                    <a:pt x="7768" y="7746"/>
                    <a:pt x="7653" y="7847"/>
                  </a:cubicBezTo>
                  <a:cubicBezTo>
                    <a:pt x="7513" y="7949"/>
                    <a:pt x="7500" y="8153"/>
                    <a:pt x="7602" y="8293"/>
                  </a:cubicBezTo>
                  <a:cubicBezTo>
                    <a:pt x="7668" y="8374"/>
                    <a:pt x="7763" y="8416"/>
                    <a:pt x="7859" y="8416"/>
                  </a:cubicBezTo>
                  <a:cubicBezTo>
                    <a:pt x="7930" y="8416"/>
                    <a:pt x="8001" y="8393"/>
                    <a:pt x="8061" y="8344"/>
                  </a:cubicBezTo>
                  <a:cubicBezTo>
                    <a:pt x="8188" y="8229"/>
                    <a:pt x="8328" y="8115"/>
                    <a:pt x="8443" y="8000"/>
                  </a:cubicBezTo>
                  <a:cubicBezTo>
                    <a:pt x="10276" y="6167"/>
                    <a:pt x="10276" y="3200"/>
                    <a:pt x="8443" y="1366"/>
                  </a:cubicBezTo>
                  <a:cubicBezTo>
                    <a:pt x="7532" y="456"/>
                    <a:pt x="6335" y="0"/>
                    <a:pt x="5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80;p68">
              <a:extLst>
                <a:ext uri="{FF2B5EF4-FFF2-40B4-BE49-F238E27FC236}">
                  <a16:creationId xmlns:a16="http://schemas.microsoft.com/office/drawing/2014/main" id="{53515F87-2DAA-F841-F872-571410516869}"/>
                </a:ext>
              </a:extLst>
            </p:cNvPr>
            <p:cNvSpPr/>
            <p:nvPr/>
          </p:nvSpPr>
          <p:spPr>
            <a:xfrm>
              <a:off x="7970538" y="2158188"/>
              <a:ext cx="18800" cy="16375"/>
            </a:xfrm>
            <a:custGeom>
              <a:avLst/>
              <a:gdLst/>
              <a:ahLst/>
              <a:cxnLst/>
              <a:rect l="l" t="t" r="r" b="b"/>
              <a:pathLst>
                <a:path w="752" h="655" extrusionOk="0">
                  <a:moveTo>
                    <a:pt x="391" y="1"/>
                  </a:moveTo>
                  <a:cubicBezTo>
                    <a:pt x="346" y="1"/>
                    <a:pt x="299" y="10"/>
                    <a:pt x="255" y="30"/>
                  </a:cubicBezTo>
                  <a:lnTo>
                    <a:pt x="230" y="43"/>
                  </a:lnTo>
                  <a:cubicBezTo>
                    <a:pt x="77" y="107"/>
                    <a:pt x="0" y="298"/>
                    <a:pt x="77" y="463"/>
                  </a:cubicBezTo>
                  <a:cubicBezTo>
                    <a:pt x="128" y="578"/>
                    <a:pt x="242" y="654"/>
                    <a:pt x="370" y="654"/>
                  </a:cubicBezTo>
                  <a:cubicBezTo>
                    <a:pt x="408" y="654"/>
                    <a:pt x="446" y="642"/>
                    <a:pt x="497" y="629"/>
                  </a:cubicBezTo>
                  <a:lnTo>
                    <a:pt x="522" y="616"/>
                  </a:lnTo>
                  <a:cubicBezTo>
                    <a:pt x="675" y="540"/>
                    <a:pt x="752" y="349"/>
                    <a:pt x="675" y="183"/>
                  </a:cubicBezTo>
                  <a:cubicBezTo>
                    <a:pt x="629" y="71"/>
                    <a:pt x="514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81;p68">
              <a:extLst>
                <a:ext uri="{FF2B5EF4-FFF2-40B4-BE49-F238E27FC236}">
                  <a16:creationId xmlns:a16="http://schemas.microsoft.com/office/drawing/2014/main" id="{14DA86B8-63AD-2C7A-52C7-DA19255D3BA5}"/>
                </a:ext>
              </a:extLst>
            </p:cNvPr>
            <p:cNvSpPr/>
            <p:nvPr/>
          </p:nvSpPr>
          <p:spPr>
            <a:xfrm>
              <a:off x="7729863" y="1861288"/>
              <a:ext cx="410675" cy="410675"/>
            </a:xfrm>
            <a:custGeom>
              <a:avLst/>
              <a:gdLst/>
              <a:ahLst/>
              <a:cxnLst/>
              <a:rect l="l" t="t" r="r" b="b"/>
              <a:pathLst>
                <a:path w="16427" h="16427" extrusionOk="0">
                  <a:moveTo>
                    <a:pt x="8214" y="1"/>
                  </a:moveTo>
                  <a:cubicBezTo>
                    <a:pt x="6024" y="1"/>
                    <a:pt x="3961" y="867"/>
                    <a:pt x="2408" y="2407"/>
                  </a:cubicBezTo>
                  <a:cubicBezTo>
                    <a:pt x="854" y="3961"/>
                    <a:pt x="1" y="6024"/>
                    <a:pt x="1" y="8214"/>
                  </a:cubicBezTo>
                  <a:cubicBezTo>
                    <a:pt x="1" y="9627"/>
                    <a:pt x="370" y="11028"/>
                    <a:pt x="1058" y="12250"/>
                  </a:cubicBezTo>
                  <a:cubicBezTo>
                    <a:pt x="1117" y="12352"/>
                    <a:pt x="1222" y="12409"/>
                    <a:pt x="1330" y="12409"/>
                  </a:cubicBezTo>
                  <a:cubicBezTo>
                    <a:pt x="1385" y="12409"/>
                    <a:pt x="1440" y="12395"/>
                    <a:pt x="1491" y="12365"/>
                  </a:cubicBezTo>
                  <a:cubicBezTo>
                    <a:pt x="1656" y="12276"/>
                    <a:pt x="1707" y="12085"/>
                    <a:pt x="1618" y="11932"/>
                  </a:cubicBezTo>
                  <a:cubicBezTo>
                    <a:pt x="981" y="10799"/>
                    <a:pt x="650" y="9525"/>
                    <a:pt x="650" y="8214"/>
                  </a:cubicBezTo>
                  <a:cubicBezTo>
                    <a:pt x="650" y="4050"/>
                    <a:pt x="4050" y="650"/>
                    <a:pt x="8227" y="650"/>
                  </a:cubicBezTo>
                  <a:cubicBezTo>
                    <a:pt x="12391" y="650"/>
                    <a:pt x="15790" y="4050"/>
                    <a:pt x="15790" y="8214"/>
                  </a:cubicBezTo>
                  <a:cubicBezTo>
                    <a:pt x="15790" y="12390"/>
                    <a:pt x="12391" y="15790"/>
                    <a:pt x="8227" y="15790"/>
                  </a:cubicBezTo>
                  <a:cubicBezTo>
                    <a:pt x="6966" y="15790"/>
                    <a:pt x="5718" y="15472"/>
                    <a:pt x="4623" y="14886"/>
                  </a:cubicBezTo>
                  <a:cubicBezTo>
                    <a:pt x="4575" y="14858"/>
                    <a:pt x="4524" y="14845"/>
                    <a:pt x="4473" y="14845"/>
                  </a:cubicBezTo>
                  <a:cubicBezTo>
                    <a:pt x="4361" y="14845"/>
                    <a:pt x="4252" y="14908"/>
                    <a:pt x="4190" y="15013"/>
                  </a:cubicBezTo>
                  <a:cubicBezTo>
                    <a:pt x="4114" y="15166"/>
                    <a:pt x="4165" y="15370"/>
                    <a:pt x="4318" y="15446"/>
                  </a:cubicBezTo>
                  <a:cubicBezTo>
                    <a:pt x="5514" y="16096"/>
                    <a:pt x="6864" y="16427"/>
                    <a:pt x="8227" y="16427"/>
                  </a:cubicBezTo>
                  <a:cubicBezTo>
                    <a:pt x="10417" y="16427"/>
                    <a:pt x="12480" y="15574"/>
                    <a:pt x="14033" y="14033"/>
                  </a:cubicBezTo>
                  <a:cubicBezTo>
                    <a:pt x="15574" y="12479"/>
                    <a:pt x="16427" y="10417"/>
                    <a:pt x="16427" y="8214"/>
                  </a:cubicBezTo>
                  <a:cubicBezTo>
                    <a:pt x="16427" y="6024"/>
                    <a:pt x="15574" y="3961"/>
                    <a:pt x="14033" y="2407"/>
                  </a:cubicBezTo>
                  <a:lnTo>
                    <a:pt x="14020" y="2407"/>
                  </a:lnTo>
                  <a:cubicBezTo>
                    <a:pt x="12480" y="854"/>
                    <a:pt x="10417" y="1"/>
                    <a:pt x="8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82;p68">
              <a:extLst>
                <a:ext uri="{FF2B5EF4-FFF2-40B4-BE49-F238E27FC236}">
                  <a16:creationId xmlns:a16="http://schemas.microsoft.com/office/drawing/2014/main" id="{7F6EF24F-8284-5467-28F3-FBF45CFE5BA4}"/>
                </a:ext>
              </a:extLst>
            </p:cNvPr>
            <p:cNvSpPr/>
            <p:nvPr/>
          </p:nvSpPr>
          <p:spPr>
            <a:xfrm>
              <a:off x="8015413" y="1929113"/>
              <a:ext cx="57650" cy="57625"/>
            </a:xfrm>
            <a:custGeom>
              <a:avLst/>
              <a:gdLst/>
              <a:ahLst/>
              <a:cxnLst/>
              <a:rect l="l" t="t" r="r" b="b"/>
              <a:pathLst>
                <a:path w="2306" h="2305" extrusionOk="0">
                  <a:moveTo>
                    <a:pt x="1147" y="637"/>
                  </a:moveTo>
                  <a:cubicBezTo>
                    <a:pt x="1440" y="637"/>
                    <a:pt x="1669" y="866"/>
                    <a:pt x="1669" y="1146"/>
                  </a:cubicBezTo>
                  <a:cubicBezTo>
                    <a:pt x="1669" y="1426"/>
                    <a:pt x="1440" y="1668"/>
                    <a:pt x="1147" y="1668"/>
                  </a:cubicBezTo>
                  <a:cubicBezTo>
                    <a:pt x="867" y="1668"/>
                    <a:pt x="637" y="1426"/>
                    <a:pt x="637" y="1146"/>
                  </a:cubicBezTo>
                  <a:cubicBezTo>
                    <a:pt x="637" y="866"/>
                    <a:pt x="867" y="637"/>
                    <a:pt x="1147" y="637"/>
                  </a:cubicBezTo>
                  <a:close/>
                  <a:moveTo>
                    <a:pt x="1147" y="0"/>
                  </a:moveTo>
                  <a:cubicBezTo>
                    <a:pt x="510" y="0"/>
                    <a:pt x="1" y="509"/>
                    <a:pt x="1" y="1146"/>
                  </a:cubicBezTo>
                  <a:cubicBezTo>
                    <a:pt x="1" y="1783"/>
                    <a:pt x="510" y="2305"/>
                    <a:pt x="1147" y="2305"/>
                  </a:cubicBezTo>
                  <a:cubicBezTo>
                    <a:pt x="1796" y="2305"/>
                    <a:pt x="2306" y="1783"/>
                    <a:pt x="2306" y="1146"/>
                  </a:cubicBezTo>
                  <a:cubicBezTo>
                    <a:pt x="2306" y="509"/>
                    <a:pt x="1796" y="0"/>
                    <a:pt x="1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83;p68">
              <a:extLst>
                <a:ext uri="{FF2B5EF4-FFF2-40B4-BE49-F238E27FC236}">
                  <a16:creationId xmlns:a16="http://schemas.microsoft.com/office/drawing/2014/main" id="{8CCF897B-2F3A-337C-AB48-6874A6343B5B}"/>
                </a:ext>
              </a:extLst>
            </p:cNvPr>
            <p:cNvSpPr/>
            <p:nvPr/>
          </p:nvSpPr>
          <p:spPr>
            <a:xfrm>
              <a:off x="7911313" y="2151613"/>
              <a:ext cx="48100" cy="48425"/>
            </a:xfrm>
            <a:custGeom>
              <a:avLst/>
              <a:gdLst/>
              <a:ahLst/>
              <a:cxnLst/>
              <a:rect l="l" t="t" r="r" b="b"/>
              <a:pathLst>
                <a:path w="1924" h="1937" extrusionOk="0">
                  <a:moveTo>
                    <a:pt x="956" y="650"/>
                  </a:moveTo>
                  <a:cubicBezTo>
                    <a:pt x="1134" y="650"/>
                    <a:pt x="1287" y="790"/>
                    <a:pt x="1287" y="968"/>
                  </a:cubicBezTo>
                  <a:cubicBezTo>
                    <a:pt x="1287" y="1147"/>
                    <a:pt x="1134" y="1287"/>
                    <a:pt x="956" y="1287"/>
                  </a:cubicBezTo>
                  <a:cubicBezTo>
                    <a:pt x="778" y="1287"/>
                    <a:pt x="638" y="1147"/>
                    <a:pt x="638" y="968"/>
                  </a:cubicBezTo>
                  <a:cubicBezTo>
                    <a:pt x="638" y="790"/>
                    <a:pt x="778" y="650"/>
                    <a:pt x="956" y="650"/>
                  </a:cubicBezTo>
                  <a:close/>
                  <a:moveTo>
                    <a:pt x="956" y="1"/>
                  </a:moveTo>
                  <a:cubicBezTo>
                    <a:pt x="434" y="1"/>
                    <a:pt x="1" y="434"/>
                    <a:pt x="1" y="968"/>
                  </a:cubicBezTo>
                  <a:cubicBezTo>
                    <a:pt x="1" y="1503"/>
                    <a:pt x="434" y="1936"/>
                    <a:pt x="956" y="1936"/>
                  </a:cubicBezTo>
                  <a:cubicBezTo>
                    <a:pt x="1491" y="1936"/>
                    <a:pt x="1924" y="1503"/>
                    <a:pt x="1924" y="968"/>
                  </a:cubicBezTo>
                  <a:cubicBezTo>
                    <a:pt x="1924" y="434"/>
                    <a:pt x="1491" y="1"/>
                    <a:pt x="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84;p68">
              <a:extLst>
                <a:ext uri="{FF2B5EF4-FFF2-40B4-BE49-F238E27FC236}">
                  <a16:creationId xmlns:a16="http://schemas.microsoft.com/office/drawing/2014/main" id="{E9359B57-9159-E572-B92C-A3076133C897}"/>
                </a:ext>
              </a:extLst>
            </p:cNvPr>
            <p:cNvSpPr/>
            <p:nvPr/>
          </p:nvSpPr>
          <p:spPr>
            <a:xfrm>
              <a:off x="7954613" y="2089213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4" y="39"/>
                    <a:pt x="90" y="90"/>
                  </a:cubicBezTo>
                  <a:cubicBezTo>
                    <a:pt x="26" y="154"/>
                    <a:pt x="1" y="243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4" y="612"/>
                    <a:pt x="230" y="638"/>
                    <a:pt x="319" y="638"/>
                  </a:cubicBezTo>
                  <a:cubicBezTo>
                    <a:pt x="408" y="638"/>
                    <a:pt x="485" y="599"/>
                    <a:pt x="548" y="548"/>
                  </a:cubicBezTo>
                  <a:cubicBezTo>
                    <a:pt x="612" y="485"/>
                    <a:pt x="637" y="408"/>
                    <a:pt x="637" y="319"/>
                  </a:cubicBezTo>
                  <a:cubicBezTo>
                    <a:pt x="637" y="230"/>
                    <a:pt x="599" y="154"/>
                    <a:pt x="548" y="90"/>
                  </a:cubicBezTo>
                  <a:cubicBezTo>
                    <a:pt x="485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5;p68">
              <a:extLst>
                <a:ext uri="{FF2B5EF4-FFF2-40B4-BE49-F238E27FC236}">
                  <a16:creationId xmlns:a16="http://schemas.microsoft.com/office/drawing/2014/main" id="{6E2223DC-5284-B35E-850C-51F9AA0EDD5D}"/>
                </a:ext>
              </a:extLst>
            </p:cNvPr>
            <p:cNvSpPr/>
            <p:nvPr/>
          </p:nvSpPr>
          <p:spPr>
            <a:xfrm>
              <a:off x="7901138" y="20306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42" y="1"/>
                    <a:pt x="153" y="39"/>
                    <a:pt x="90" y="90"/>
                  </a:cubicBezTo>
                  <a:cubicBezTo>
                    <a:pt x="39" y="154"/>
                    <a:pt x="1" y="243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3" y="599"/>
                    <a:pt x="242" y="638"/>
                    <a:pt x="319" y="638"/>
                  </a:cubicBezTo>
                  <a:cubicBezTo>
                    <a:pt x="408" y="638"/>
                    <a:pt x="484" y="599"/>
                    <a:pt x="548" y="548"/>
                  </a:cubicBezTo>
                  <a:cubicBezTo>
                    <a:pt x="612" y="485"/>
                    <a:pt x="637" y="408"/>
                    <a:pt x="637" y="319"/>
                  </a:cubicBezTo>
                  <a:cubicBezTo>
                    <a:pt x="637" y="243"/>
                    <a:pt x="612" y="154"/>
                    <a:pt x="548" y="90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486;p68">
            <a:extLst>
              <a:ext uri="{FF2B5EF4-FFF2-40B4-BE49-F238E27FC236}">
                <a16:creationId xmlns:a16="http://schemas.microsoft.com/office/drawing/2014/main" id="{ED101420-8BA6-BB2A-DC09-4631D923EA71}"/>
              </a:ext>
            </a:extLst>
          </p:cNvPr>
          <p:cNvGrpSpPr/>
          <p:nvPr/>
        </p:nvGrpSpPr>
        <p:grpSpPr>
          <a:xfrm>
            <a:off x="4407078" y="1714280"/>
            <a:ext cx="329793" cy="368663"/>
            <a:chOff x="1776388" y="1078188"/>
            <a:chExt cx="367375" cy="410675"/>
          </a:xfrm>
        </p:grpSpPr>
        <p:sp>
          <p:nvSpPr>
            <p:cNvPr id="39" name="Google Shape;3487;p68">
              <a:extLst>
                <a:ext uri="{FF2B5EF4-FFF2-40B4-BE49-F238E27FC236}">
                  <a16:creationId xmlns:a16="http://schemas.microsoft.com/office/drawing/2014/main" id="{1A70EDB1-A778-515D-DAED-696FA9731534}"/>
                </a:ext>
              </a:extLst>
            </p:cNvPr>
            <p:cNvSpPr/>
            <p:nvPr/>
          </p:nvSpPr>
          <p:spPr>
            <a:xfrm>
              <a:off x="1776388" y="1145038"/>
              <a:ext cx="300525" cy="343825"/>
            </a:xfrm>
            <a:custGeom>
              <a:avLst/>
              <a:gdLst/>
              <a:ahLst/>
              <a:cxnLst/>
              <a:rect l="l" t="t" r="r" b="b"/>
              <a:pathLst>
                <a:path w="12021" h="13753" extrusionOk="0">
                  <a:moveTo>
                    <a:pt x="11065" y="650"/>
                  </a:moveTo>
                  <a:cubicBezTo>
                    <a:pt x="11244" y="650"/>
                    <a:pt x="11384" y="790"/>
                    <a:pt x="11384" y="968"/>
                  </a:cubicBezTo>
                  <a:cubicBezTo>
                    <a:pt x="11384" y="1147"/>
                    <a:pt x="11244" y="1287"/>
                    <a:pt x="11065" y="1287"/>
                  </a:cubicBezTo>
                  <a:cubicBezTo>
                    <a:pt x="10887" y="1287"/>
                    <a:pt x="10747" y="1147"/>
                    <a:pt x="10747" y="968"/>
                  </a:cubicBezTo>
                  <a:cubicBezTo>
                    <a:pt x="10747" y="790"/>
                    <a:pt x="10887" y="650"/>
                    <a:pt x="11065" y="650"/>
                  </a:cubicBezTo>
                  <a:close/>
                  <a:moveTo>
                    <a:pt x="10187" y="1363"/>
                  </a:moveTo>
                  <a:cubicBezTo>
                    <a:pt x="10289" y="1580"/>
                    <a:pt x="10454" y="1745"/>
                    <a:pt x="10671" y="1847"/>
                  </a:cubicBezTo>
                  <a:lnTo>
                    <a:pt x="9397" y="6380"/>
                  </a:lnTo>
                  <a:lnTo>
                    <a:pt x="7742" y="4738"/>
                  </a:lnTo>
                  <a:lnTo>
                    <a:pt x="9295" y="3184"/>
                  </a:lnTo>
                  <a:cubicBezTo>
                    <a:pt x="9423" y="3057"/>
                    <a:pt x="9423" y="2853"/>
                    <a:pt x="9295" y="2726"/>
                  </a:cubicBezTo>
                  <a:cubicBezTo>
                    <a:pt x="9238" y="2662"/>
                    <a:pt x="9159" y="2630"/>
                    <a:pt x="9077" y="2630"/>
                  </a:cubicBezTo>
                  <a:cubicBezTo>
                    <a:pt x="8996" y="2630"/>
                    <a:pt x="8913" y="2662"/>
                    <a:pt x="8850" y="2726"/>
                  </a:cubicBezTo>
                  <a:lnTo>
                    <a:pt x="7296" y="4279"/>
                  </a:lnTo>
                  <a:lnTo>
                    <a:pt x="5641" y="2637"/>
                  </a:lnTo>
                  <a:lnTo>
                    <a:pt x="10187" y="1363"/>
                  </a:lnTo>
                  <a:close/>
                  <a:moveTo>
                    <a:pt x="3413" y="1312"/>
                  </a:moveTo>
                  <a:lnTo>
                    <a:pt x="3986" y="1885"/>
                  </a:lnTo>
                  <a:cubicBezTo>
                    <a:pt x="3298" y="2675"/>
                    <a:pt x="2916" y="3681"/>
                    <a:pt x="2916" y="4738"/>
                  </a:cubicBezTo>
                  <a:cubicBezTo>
                    <a:pt x="2916" y="4916"/>
                    <a:pt x="3069" y="5056"/>
                    <a:pt x="3247" y="5056"/>
                  </a:cubicBezTo>
                  <a:cubicBezTo>
                    <a:pt x="3425" y="5056"/>
                    <a:pt x="3565" y="4916"/>
                    <a:pt x="3565" y="4738"/>
                  </a:cubicBezTo>
                  <a:cubicBezTo>
                    <a:pt x="3565" y="3846"/>
                    <a:pt x="3871" y="3006"/>
                    <a:pt x="4444" y="2331"/>
                  </a:cubicBezTo>
                  <a:lnTo>
                    <a:pt x="4801" y="2700"/>
                  </a:lnTo>
                  <a:lnTo>
                    <a:pt x="9334" y="7221"/>
                  </a:lnTo>
                  <a:lnTo>
                    <a:pt x="10722" y="8621"/>
                  </a:lnTo>
                  <a:cubicBezTo>
                    <a:pt x="9771" y="9463"/>
                    <a:pt x="8539" y="9920"/>
                    <a:pt x="7275" y="9920"/>
                  </a:cubicBezTo>
                  <a:cubicBezTo>
                    <a:pt x="7066" y="9920"/>
                    <a:pt x="6856" y="9907"/>
                    <a:pt x="6647" y="9882"/>
                  </a:cubicBezTo>
                  <a:lnTo>
                    <a:pt x="6647" y="9194"/>
                  </a:lnTo>
                  <a:cubicBezTo>
                    <a:pt x="6647" y="9080"/>
                    <a:pt x="6583" y="8978"/>
                    <a:pt x="6481" y="8927"/>
                  </a:cubicBezTo>
                  <a:lnTo>
                    <a:pt x="4546" y="7806"/>
                  </a:lnTo>
                  <a:cubicBezTo>
                    <a:pt x="4497" y="7782"/>
                    <a:pt x="4442" y="7768"/>
                    <a:pt x="4385" y="7768"/>
                  </a:cubicBezTo>
                  <a:cubicBezTo>
                    <a:pt x="4354" y="7768"/>
                    <a:pt x="4323" y="7772"/>
                    <a:pt x="4291" y="7781"/>
                  </a:cubicBezTo>
                  <a:cubicBezTo>
                    <a:pt x="4202" y="7806"/>
                    <a:pt x="4138" y="7870"/>
                    <a:pt x="4100" y="7959"/>
                  </a:cubicBezTo>
                  <a:lnTo>
                    <a:pt x="3820" y="8583"/>
                  </a:lnTo>
                  <a:cubicBezTo>
                    <a:pt x="3756" y="8519"/>
                    <a:pt x="3693" y="8468"/>
                    <a:pt x="3629" y="8405"/>
                  </a:cubicBezTo>
                  <a:cubicBezTo>
                    <a:pt x="2649" y="7424"/>
                    <a:pt x="2114" y="6125"/>
                    <a:pt x="2114" y="4738"/>
                  </a:cubicBezTo>
                  <a:cubicBezTo>
                    <a:pt x="2114" y="3464"/>
                    <a:pt x="2572" y="2255"/>
                    <a:pt x="3413" y="1312"/>
                  </a:cubicBezTo>
                  <a:close/>
                  <a:moveTo>
                    <a:pt x="4546" y="8545"/>
                  </a:moveTo>
                  <a:lnTo>
                    <a:pt x="5997" y="9385"/>
                  </a:lnTo>
                  <a:lnTo>
                    <a:pt x="5997" y="11384"/>
                  </a:lnTo>
                  <a:lnTo>
                    <a:pt x="3285" y="11384"/>
                  </a:lnTo>
                  <a:lnTo>
                    <a:pt x="4546" y="8545"/>
                  </a:lnTo>
                  <a:close/>
                  <a:moveTo>
                    <a:pt x="6863" y="12021"/>
                  </a:moveTo>
                  <a:cubicBezTo>
                    <a:pt x="7526" y="12021"/>
                    <a:pt x="8086" y="12492"/>
                    <a:pt x="8239" y="13116"/>
                  </a:cubicBezTo>
                  <a:lnTo>
                    <a:pt x="688" y="13116"/>
                  </a:lnTo>
                  <a:cubicBezTo>
                    <a:pt x="828" y="12492"/>
                    <a:pt x="1388" y="12021"/>
                    <a:pt x="2063" y="12021"/>
                  </a:cubicBezTo>
                  <a:close/>
                  <a:moveTo>
                    <a:pt x="11065" y="1"/>
                  </a:moveTo>
                  <a:cubicBezTo>
                    <a:pt x="10620" y="1"/>
                    <a:pt x="10250" y="306"/>
                    <a:pt x="10136" y="714"/>
                  </a:cubicBezTo>
                  <a:lnTo>
                    <a:pt x="5119" y="2114"/>
                  </a:lnTo>
                  <a:lnTo>
                    <a:pt x="3629" y="625"/>
                  </a:lnTo>
                  <a:cubicBezTo>
                    <a:pt x="3565" y="561"/>
                    <a:pt x="3483" y="529"/>
                    <a:pt x="3401" y="529"/>
                  </a:cubicBezTo>
                  <a:cubicBezTo>
                    <a:pt x="3320" y="529"/>
                    <a:pt x="3241" y="561"/>
                    <a:pt x="3183" y="625"/>
                  </a:cubicBezTo>
                  <a:cubicBezTo>
                    <a:pt x="2076" y="1720"/>
                    <a:pt x="1477" y="3184"/>
                    <a:pt x="1477" y="4738"/>
                  </a:cubicBezTo>
                  <a:cubicBezTo>
                    <a:pt x="1477" y="6291"/>
                    <a:pt x="2076" y="7755"/>
                    <a:pt x="3183" y="8863"/>
                  </a:cubicBezTo>
                  <a:cubicBezTo>
                    <a:pt x="3298" y="8978"/>
                    <a:pt x="3425" y="9092"/>
                    <a:pt x="3553" y="9194"/>
                  </a:cubicBezTo>
                  <a:lnTo>
                    <a:pt x="2585" y="11384"/>
                  </a:lnTo>
                  <a:lnTo>
                    <a:pt x="2063" y="11384"/>
                  </a:lnTo>
                  <a:cubicBezTo>
                    <a:pt x="930" y="11384"/>
                    <a:pt x="0" y="12301"/>
                    <a:pt x="0" y="13434"/>
                  </a:cubicBezTo>
                  <a:cubicBezTo>
                    <a:pt x="0" y="13613"/>
                    <a:pt x="153" y="13753"/>
                    <a:pt x="331" y="13753"/>
                  </a:cubicBezTo>
                  <a:lnTo>
                    <a:pt x="8595" y="13753"/>
                  </a:lnTo>
                  <a:cubicBezTo>
                    <a:pt x="8773" y="13753"/>
                    <a:pt x="8913" y="13613"/>
                    <a:pt x="8913" y="13434"/>
                  </a:cubicBezTo>
                  <a:cubicBezTo>
                    <a:pt x="8913" y="12301"/>
                    <a:pt x="7997" y="11384"/>
                    <a:pt x="6863" y="11384"/>
                  </a:cubicBezTo>
                  <a:lnTo>
                    <a:pt x="6647" y="11384"/>
                  </a:lnTo>
                  <a:lnTo>
                    <a:pt x="6647" y="10531"/>
                  </a:lnTo>
                  <a:cubicBezTo>
                    <a:pt x="6863" y="10557"/>
                    <a:pt x="7080" y="10569"/>
                    <a:pt x="7284" y="10569"/>
                  </a:cubicBezTo>
                  <a:cubicBezTo>
                    <a:pt x="8824" y="10569"/>
                    <a:pt x="10314" y="9958"/>
                    <a:pt x="11409" y="8863"/>
                  </a:cubicBezTo>
                  <a:cubicBezTo>
                    <a:pt x="11537" y="8736"/>
                    <a:pt x="11537" y="8532"/>
                    <a:pt x="11409" y="8405"/>
                  </a:cubicBezTo>
                  <a:lnTo>
                    <a:pt x="9919" y="6902"/>
                  </a:lnTo>
                  <a:lnTo>
                    <a:pt x="11320" y="1898"/>
                  </a:lnTo>
                  <a:cubicBezTo>
                    <a:pt x="11728" y="1783"/>
                    <a:pt x="12020" y="1414"/>
                    <a:pt x="12020" y="968"/>
                  </a:cubicBezTo>
                  <a:cubicBezTo>
                    <a:pt x="12020" y="434"/>
                    <a:pt x="11587" y="1"/>
                    <a:pt x="1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488;p68">
              <a:extLst>
                <a:ext uri="{FF2B5EF4-FFF2-40B4-BE49-F238E27FC236}">
                  <a16:creationId xmlns:a16="http://schemas.microsoft.com/office/drawing/2014/main" id="{3C7C5C19-3743-ACDF-AB6E-391966A78092}"/>
                </a:ext>
              </a:extLst>
            </p:cNvPr>
            <p:cNvSpPr/>
            <p:nvPr/>
          </p:nvSpPr>
          <p:spPr>
            <a:xfrm>
              <a:off x="2044738" y="1111938"/>
              <a:ext cx="65600" cy="65275"/>
            </a:xfrm>
            <a:custGeom>
              <a:avLst/>
              <a:gdLst/>
              <a:ahLst/>
              <a:cxnLst/>
              <a:rect l="l" t="t" r="r" b="b"/>
              <a:pathLst>
                <a:path w="2624" h="2611" extrusionOk="0">
                  <a:moveTo>
                    <a:pt x="331" y="0"/>
                  </a:moveTo>
                  <a:cubicBezTo>
                    <a:pt x="153" y="0"/>
                    <a:pt x="0" y="141"/>
                    <a:pt x="0" y="319"/>
                  </a:cubicBezTo>
                  <a:cubicBezTo>
                    <a:pt x="0" y="497"/>
                    <a:pt x="153" y="650"/>
                    <a:pt x="331" y="650"/>
                  </a:cubicBezTo>
                  <a:cubicBezTo>
                    <a:pt x="1235" y="650"/>
                    <a:pt x="1974" y="1388"/>
                    <a:pt x="1974" y="2292"/>
                  </a:cubicBezTo>
                  <a:cubicBezTo>
                    <a:pt x="1974" y="2471"/>
                    <a:pt x="2114" y="2611"/>
                    <a:pt x="2292" y="2611"/>
                  </a:cubicBezTo>
                  <a:cubicBezTo>
                    <a:pt x="2471" y="2611"/>
                    <a:pt x="2623" y="2471"/>
                    <a:pt x="2623" y="2292"/>
                  </a:cubicBezTo>
                  <a:cubicBezTo>
                    <a:pt x="2623" y="1032"/>
                    <a:pt x="1592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489;p68">
              <a:extLst>
                <a:ext uri="{FF2B5EF4-FFF2-40B4-BE49-F238E27FC236}">
                  <a16:creationId xmlns:a16="http://schemas.microsoft.com/office/drawing/2014/main" id="{CB5B4A1F-65F4-E3F3-7EE0-850466B5DCA9}"/>
                </a:ext>
              </a:extLst>
            </p:cNvPr>
            <p:cNvSpPr/>
            <p:nvPr/>
          </p:nvSpPr>
          <p:spPr>
            <a:xfrm>
              <a:off x="2044738" y="1078188"/>
              <a:ext cx="99025" cy="99025"/>
            </a:xfrm>
            <a:custGeom>
              <a:avLst/>
              <a:gdLst/>
              <a:ahLst/>
              <a:cxnLst/>
              <a:rect l="l" t="t" r="r" b="b"/>
              <a:pathLst>
                <a:path w="3961" h="3961" extrusionOk="0">
                  <a:moveTo>
                    <a:pt x="331" y="1"/>
                  </a:moveTo>
                  <a:cubicBezTo>
                    <a:pt x="153" y="1"/>
                    <a:pt x="0" y="154"/>
                    <a:pt x="0" y="332"/>
                  </a:cubicBezTo>
                  <a:cubicBezTo>
                    <a:pt x="0" y="510"/>
                    <a:pt x="153" y="650"/>
                    <a:pt x="331" y="650"/>
                  </a:cubicBezTo>
                  <a:cubicBezTo>
                    <a:pt x="1974" y="650"/>
                    <a:pt x="3324" y="1987"/>
                    <a:pt x="3324" y="3642"/>
                  </a:cubicBezTo>
                  <a:cubicBezTo>
                    <a:pt x="3324" y="3821"/>
                    <a:pt x="3464" y="3961"/>
                    <a:pt x="3642" y="3961"/>
                  </a:cubicBezTo>
                  <a:cubicBezTo>
                    <a:pt x="3820" y="3961"/>
                    <a:pt x="3960" y="3821"/>
                    <a:pt x="3960" y="3642"/>
                  </a:cubicBezTo>
                  <a:cubicBezTo>
                    <a:pt x="3960" y="1643"/>
                    <a:pt x="2331" y="1"/>
                    <a:pt x="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490;p68">
              <a:extLst>
                <a:ext uri="{FF2B5EF4-FFF2-40B4-BE49-F238E27FC236}">
                  <a16:creationId xmlns:a16="http://schemas.microsoft.com/office/drawing/2014/main" id="{33DCE517-78D2-2F19-181B-E704AF8C366D}"/>
                </a:ext>
              </a:extLst>
            </p:cNvPr>
            <p:cNvSpPr/>
            <p:nvPr/>
          </p:nvSpPr>
          <p:spPr>
            <a:xfrm>
              <a:off x="2013538" y="1192488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42" y="0"/>
                    <a:pt x="153" y="38"/>
                    <a:pt x="90" y="102"/>
                  </a:cubicBezTo>
                  <a:cubicBezTo>
                    <a:pt x="39" y="153"/>
                    <a:pt x="0" y="242"/>
                    <a:pt x="0" y="331"/>
                  </a:cubicBezTo>
                  <a:cubicBezTo>
                    <a:pt x="0" y="407"/>
                    <a:pt x="39" y="497"/>
                    <a:pt x="90" y="548"/>
                  </a:cubicBezTo>
                  <a:cubicBezTo>
                    <a:pt x="153" y="611"/>
                    <a:pt x="230" y="649"/>
                    <a:pt x="319" y="649"/>
                  </a:cubicBezTo>
                  <a:cubicBezTo>
                    <a:pt x="408" y="649"/>
                    <a:pt x="484" y="611"/>
                    <a:pt x="548" y="548"/>
                  </a:cubicBezTo>
                  <a:cubicBezTo>
                    <a:pt x="612" y="497"/>
                    <a:pt x="637" y="407"/>
                    <a:pt x="637" y="331"/>
                  </a:cubicBezTo>
                  <a:cubicBezTo>
                    <a:pt x="637" y="242"/>
                    <a:pt x="599" y="153"/>
                    <a:pt x="548" y="102"/>
                  </a:cubicBezTo>
                  <a:cubicBezTo>
                    <a:pt x="484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91;p68">
              <a:extLst>
                <a:ext uri="{FF2B5EF4-FFF2-40B4-BE49-F238E27FC236}">
                  <a16:creationId xmlns:a16="http://schemas.microsoft.com/office/drawing/2014/main" id="{E8FB3A8E-B4DB-ED7E-942D-38860D5D74C1}"/>
                </a:ext>
              </a:extLst>
            </p:cNvPr>
            <p:cNvSpPr/>
            <p:nvPr/>
          </p:nvSpPr>
          <p:spPr>
            <a:xfrm>
              <a:off x="1854363" y="1287338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19" y="1"/>
                  </a:moveTo>
                  <a:cubicBezTo>
                    <a:pt x="141" y="1"/>
                    <a:pt x="1" y="141"/>
                    <a:pt x="1" y="319"/>
                  </a:cubicBezTo>
                  <a:cubicBezTo>
                    <a:pt x="1" y="497"/>
                    <a:pt x="141" y="637"/>
                    <a:pt x="319" y="637"/>
                  </a:cubicBezTo>
                  <a:cubicBezTo>
                    <a:pt x="497" y="637"/>
                    <a:pt x="650" y="497"/>
                    <a:pt x="650" y="319"/>
                  </a:cubicBezTo>
                  <a:cubicBezTo>
                    <a:pt x="650" y="141"/>
                    <a:pt x="497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56872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7"/>
          <p:cNvSpPr txBox="1">
            <a:spLocks noGrp="1"/>
          </p:cNvSpPr>
          <p:nvPr>
            <p:ph type="title"/>
          </p:nvPr>
        </p:nvSpPr>
        <p:spPr>
          <a:xfrm>
            <a:off x="713224" y="2003375"/>
            <a:ext cx="4307811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Aplicação de </a:t>
            </a:r>
            <a:r>
              <a:rPr lang="en" dirty="0">
                <a:solidFill>
                  <a:schemeClr val="lt2"/>
                </a:solidFill>
              </a:rPr>
              <a:t>Testes </a:t>
            </a:r>
            <a:endParaRPr dirty="0"/>
          </a:p>
        </p:txBody>
      </p:sp>
      <p:sp>
        <p:nvSpPr>
          <p:cNvPr id="866" name="Google Shape;866;p37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867" name="Google Shape;867;p37"/>
          <p:cNvSpPr txBox="1">
            <a:spLocks noGrp="1"/>
          </p:cNvSpPr>
          <p:nvPr>
            <p:ph type="subTitle" idx="1"/>
          </p:nvPr>
        </p:nvSpPr>
        <p:spPr>
          <a:xfrm>
            <a:off x="713225" y="4022032"/>
            <a:ext cx="30135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Certificação da qualidade do protocolo nas condições requeridas..</a:t>
            </a:r>
            <a:endParaRPr dirty="0"/>
          </a:p>
        </p:txBody>
      </p:sp>
      <p:sp>
        <p:nvSpPr>
          <p:cNvPr id="1087" name="Google Shape;1087;p37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7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m 2" descr="Uma imagem com transporte, captura de ecrã, aeronave, texto&#10;&#10;Descrição gerada automaticamente">
            <a:extLst>
              <a:ext uri="{FF2B5EF4-FFF2-40B4-BE49-F238E27FC236}">
                <a16:creationId xmlns:a16="http://schemas.microsoft.com/office/drawing/2014/main" id="{A5BE27D8-3F7C-0575-5AA9-37D6AA2F4D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587" b="85045" l="62020" r="78690"/>
                    </a14:imgEffect>
                  </a14:imgLayer>
                </a14:imgProps>
              </a:ext>
            </a:extLst>
          </a:blip>
          <a:srcRect l="59936" t="66530" r="19226" b="12898"/>
          <a:stretch/>
        </p:blipFill>
        <p:spPr>
          <a:xfrm>
            <a:off x="4890407" y="1221254"/>
            <a:ext cx="4567025" cy="286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210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4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 de testes</a:t>
            </a:r>
            <a:endParaRPr dirty="0"/>
          </a:p>
        </p:txBody>
      </p:sp>
      <p:sp>
        <p:nvSpPr>
          <p:cNvPr id="1504" name="Google Shape;1504;p42"/>
          <p:cNvSpPr txBox="1">
            <a:spLocks noGrp="1"/>
          </p:cNvSpPr>
          <p:nvPr>
            <p:ph type="subTitle" idx="1"/>
          </p:nvPr>
        </p:nvSpPr>
        <p:spPr>
          <a:xfrm>
            <a:off x="5764539" y="1981799"/>
            <a:ext cx="2134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Testa como o protocolo em condições além dos requesitos</a:t>
            </a:r>
            <a:endParaRPr dirty="0"/>
          </a:p>
        </p:txBody>
      </p:sp>
      <p:sp>
        <p:nvSpPr>
          <p:cNvPr id="1505" name="Google Shape;1505;p42"/>
          <p:cNvSpPr txBox="1">
            <a:spLocks noGrp="1"/>
          </p:cNvSpPr>
          <p:nvPr>
            <p:ph type="subTitle" idx="2"/>
          </p:nvPr>
        </p:nvSpPr>
        <p:spPr>
          <a:xfrm>
            <a:off x="2056725" y="1981799"/>
            <a:ext cx="2134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Testa componentes individuais do protocolo</a:t>
            </a:r>
            <a:endParaRPr dirty="0"/>
          </a:p>
        </p:txBody>
      </p:sp>
      <p:sp>
        <p:nvSpPr>
          <p:cNvPr id="1506" name="Google Shape;1506;p42"/>
          <p:cNvSpPr txBox="1">
            <a:spLocks noGrp="1"/>
          </p:cNvSpPr>
          <p:nvPr>
            <p:ph type="subTitle" idx="3"/>
          </p:nvPr>
        </p:nvSpPr>
        <p:spPr>
          <a:xfrm>
            <a:off x="2056734" y="1527125"/>
            <a:ext cx="2134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Unidade</a:t>
            </a:r>
            <a:endParaRPr dirty="0"/>
          </a:p>
        </p:txBody>
      </p:sp>
      <p:sp>
        <p:nvSpPr>
          <p:cNvPr id="1507" name="Google Shape;1507;p42"/>
          <p:cNvSpPr txBox="1">
            <a:spLocks noGrp="1"/>
          </p:cNvSpPr>
          <p:nvPr>
            <p:ph type="subTitle" idx="4"/>
          </p:nvPr>
        </p:nvSpPr>
        <p:spPr>
          <a:xfrm>
            <a:off x="5764550" y="1527125"/>
            <a:ext cx="2134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Stress</a:t>
            </a:r>
            <a:endParaRPr dirty="0"/>
          </a:p>
        </p:txBody>
      </p:sp>
      <p:sp>
        <p:nvSpPr>
          <p:cNvPr id="1508" name="Google Shape;1508;p42"/>
          <p:cNvSpPr txBox="1">
            <a:spLocks noGrp="1"/>
          </p:cNvSpPr>
          <p:nvPr>
            <p:ph type="subTitle" idx="5"/>
          </p:nvPr>
        </p:nvSpPr>
        <p:spPr>
          <a:xfrm>
            <a:off x="5764539" y="3398475"/>
            <a:ext cx="2134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Testa a capacidade do protocolo manter os dados seguros, mesmo quando interceptado.</a:t>
            </a:r>
            <a:endParaRPr dirty="0"/>
          </a:p>
        </p:txBody>
      </p:sp>
      <p:sp>
        <p:nvSpPr>
          <p:cNvPr id="1509" name="Google Shape;1509;p42"/>
          <p:cNvSpPr txBox="1">
            <a:spLocks noGrp="1"/>
          </p:cNvSpPr>
          <p:nvPr>
            <p:ph type="subTitle" idx="6"/>
          </p:nvPr>
        </p:nvSpPr>
        <p:spPr>
          <a:xfrm>
            <a:off x="2056725" y="3398475"/>
            <a:ext cx="2134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Testa o protocolo completo com todos os subsistemas a funcionar</a:t>
            </a:r>
            <a:endParaRPr dirty="0"/>
          </a:p>
        </p:txBody>
      </p:sp>
      <p:sp>
        <p:nvSpPr>
          <p:cNvPr id="1510" name="Google Shape;1510;p42"/>
          <p:cNvSpPr txBox="1">
            <a:spLocks noGrp="1"/>
          </p:cNvSpPr>
          <p:nvPr>
            <p:ph type="subTitle" idx="7"/>
          </p:nvPr>
        </p:nvSpPr>
        <p:spPr>
          <a:xfrm>
            <a:off x="2056734" y="2943800"/>
            <a:ext cx="2134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Integração</a:t>
            </a:r>
            <a:endParaRPr dirty="0"/>
          </a:p>
        </p:txBody>
      </p:sp>
      <p:sp>
        <p:nvSpPr>
          <p:cNvPr id="1511" name="Google Shape;1511;p42"/>
          <p:cNvSpPr txBox="1">
            <a:spLocks noGrp="1"/>
          </p:cNvSpPr>
          <p:nvPr>
            <p:ph type="subTitle" idx="8"/>
          </p:nvPr>
        </p:nvSpPr>
        <p:spPr>
          <a:xfrm>
            <a:off x="5764550" y="2943800"/>
            <a:ext cx="2134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Segurança</a:t>
            </a:r>
            <a:endParaRPr dirty="0"/>
          </a:p>
        </p:txBody>
      </p:sp>
      <p:sp>
        <p:nvSpPr>
          <p:cNvPr id="1512" name="Google Shape;1512;p42"/>
          <p:cNvSpPr/>
          <p:nvPr/>
        </p:nvSpPr>
        <p:spPr>
          <a:xfrm>
            <a:off x="1181800" y="1746900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42"/>
          <p:cNvSpPr/>
          <p:nvPr/>
        </p:nvSpPr>
        <p:spPr>
          <a:xfrm>
            <a:off x="1181800" y="315627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42"/>
          <p:cNvSpPr/>
          <p:nvPr/>
        </p:nvSpPr>
        <p:spPr>
          <a:xfrm>
            <a:off x="4888725" y="1746900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42"/>
          <p:cNvSpPr/>
          <p:nvPr/>
        </p:nvSpPr>
        <p:spPr>
          <a:xfrm>
            <a:off x="4888725" y="315627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6" name="Google Shape;1516;p42"/>
          <p:cNvGrpSpPr/>
          <p:nvPr/>
        </p:nvGrpSpPr>
        <p:grpSpPr>
          <a:xfrm>
            <a:off x="5063750" y="3331625"/>
            <a:ext cx="411325" cy="410675"/>
            <a:chOff x="1732438" y="1861288"/>
            <a:chExt cx="411325" cy="410675"/>
          </a:xfrm>
        </p:grpSpPr>
        <p:sp>
          <p:nvSpPr>
            <p:cNvPr id="1517" name="Google Shape;1517;p42"/>
            <p:cNvSpPr/>
            <p:nvPr/>
          </p:nvSpPr>
          <p:spPr>
            <a:xfrm>
              <a:off x="1911363" y="2185363"/>
              <a:ext cx="54450" cy="54450"/>
            </a:xfrm>
            <a:custGeom>
              <a:avLst/>
              <a:gdLst/>
              <a:ahLst/>
              <a:cxnLst/>
              <a:rect l="l" t="t" r="r" b="b"/>
              <a:pathLst>
                <a:path w="2178" h="2178" extrusionOk="0">
                  <a:moveTo>
                    <a:pt x="1082" y="650"/>
                  </a:moveTo>
                  <a:cubicBezTo>
                    <a:pt x="1337" y="650"/>
                    <a:pt x="1541" y="853"/>
                    <a:pt x="1541" y="1095"/>
                  </a:cubicBezTo>
                  <a:cubicBezTo>
                    <a:pt x="1541" y="1337"/>
                    <a:pt x="1337" y="1541"/>
                    <a:pt x="1082" y="1541"/>
                  </a:cubicBezTo>
                  <a:cubicBezTo>
                    <a:pt x="840" y="1541"/>
                    <a:pt x="637" y="1337"/>
                    <a:pt x="637" y="1095"/>
                  </a:cubicBezTo>
                  <a:cubicBezTo>
                    <a:pt x="637" y="853"/>
                    <a:pt x="840" y="650"/>
                    <a:pt x="1082" y="650"/>
                  </a:cubicBezTo>
                  <a:close/>
                  <a:moveTo>
                    <a:pt x="1082" y="0"/>
                  </a:moveTo>
                  <a:cubicBezTo>
                    <a:pt x="484" y="0"/>
                    <a:pt x="0" y="484"/>
                    <a:pt x="0" y="1095"/>
                  </a:cubicBezTo>
                  <a:cubicBezTo>
                    <a:pt x="0" y="1694"/>
                    <a:pt x="484" y="2178"/>
                    <a:pt x="1082" y="2178"/>
                  </a:cubicBezTo>
                  <a:cubicBezTo>
                    <a:pt x="1694" y="2178"/>
                    <a:pt x="2177" y="1694"/>
                    <a:pt x="2177" y="1095"/>
                  </a:cubicBezTo>
                  <a:cubicBezTo>
                    <a:pt x="2177" y="484"/>
                    <a:pt x="1694" y="0"/>
                    <a:pt x="10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2"/>
            <p:cNvSpPr/>
            <p:nvPr/>
          </p:nvSpPr>
          <p:spPr>
            <a:xfrm>
              <a:off x="1765238" y="2185363"/>
              <a:ext cx="54775" cy="54450"/>
            </a:xfrm>
            <a:custGeom>
              <a:avLst/>
              <a:gdLst/>
              <a:ahLst/>
              <a:cxnLst/>
              <a:rect l="l" t="t" r="r" b="b"/>
              <a:pathLst>
                <a:path w="2191" h="2178" extrusionOk="0">
                  <a:moveTo>
                    <a:pt x="1095" y="650"/>
                  </a:moveTo>
                  <a:cubicBezTo>
                    <a:pt x="1337" y="650"/>
                    <a:pt x="1541" y="853"/>
                    <a:pt x="1541" y="1095"/>
                  </a:cubicBezTo>
                  <a:cubicBezTo>
                    <a:pt x="1541" y="1337"/>
                    <a:pt x="1337" y="1541"/>
                    <a:pt x="1095" y="1541"/>
                  </a:cubicBezTo>
                  <a:cubicBezTo>
                    <a:pt x="841" y="1541"/>
                    <a:pt x="650" y="1337"/>
                    <a:pt x="650" y="1095"/>
                  </a:cubicBezTo>
                  <a:cubicBezTo>
                    <a:pt x="650" y="853"/>
                    <a:pt x="854" y="650"/>
                    <a:pt x="1095" y="650"/>
                  </a:cubicBezTo>
                  <a:close/>
                  <a:moveTo>
                    <a:pt x="1095" y="0"/>
                  </a:moveTo>
                  <a:cubicBezTo>
                    <a:pt x="497" y="0"/>
                    <a:pt x="0" y="484"/>
                    <a:pt x="0" y="1095"/>
                  </a:cubicBezTo>
                  <a:cubicBezTo>
                    <a:pt x="0" y="1694"/>
                    <a:pt x="497" y="2178"/>
                    <a:pt x="1095" y="2178"/>
                  </a:cubicBezTo>
                  <a:cubicBezTo>
                    <a:pt x="1694" y="2178"/>
                    <a:pt x="2191" y="1694"/>
                    <a:pt x="2191" y="1095"/>
                  </a:cubicBezTo>
                  <a:cubicBezTo>
                    <a:pt x="2191" y="484"/>
                    <a:pt x="1694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2"/>
            <p:cNvSpPr/>
            <p:nvPr/>
          </p:nvSpPr>
          <p:spPr>
            <a:xfrm>
              <a:off x="2057138" y="2185363"/>
              <a:ext cx="54800" cy="54450"/>
            </a:xfrm>
            <a:custGeom>
              <a:avLst/>
              <a:gdLst/>
              <a:ahLst/>
              <a:cxnLst/>
              <a:rect l="l" t="t" r="r" b="b"/>
              <a:pathLst>
                <a:path w="2192" h="2178" extrusionOk="0">
                  <a:moveTo>
                    <a:pt x="1096" y="650"/>
                  </a:moveTo>
                  <a:cubicBezTo>
                    <a:pt x="1338" y="650"/>
                    <a:pt x="1542" y="853"/>
                    <a:pt x="1542" y="1095"/>
                  </a:cubicBezTo>
                  <a:cubicBezTo>
                    <a:pt x="1542" y="1337"/>
                    <a:pt x="1338" y="1541"/>
                    <a:pt x="1096" y="1541"/>
                  </a:cubicBezTo>
                  <a:cubicBezTo>
                    <a:pt x="841" y="1541"/>
                    <a:pt x="650" y="1337"/>
                    <a:pt x="650" y="1095"/>
                  </a:cubicBezTo>
                  <a:cubicBezTo>
                    <a:pt x="650" y="853"/>
                    <a:pt x="841" y="650"/>
                    <a:pt x="1096" y="650"/>
                  </a:cubicBezTo>
                  <a:close/>
                  <a:moveTo>
                    <a:pt x="1096" y="0"/>
                  </a:moveTo>
                  <a:cubicBezTo>
                    <a:pt x="498" y="0"/>
                    <a:pt x="1" y="484"/>
                    <a:pt x="1" y="1095"/>
                  </a:cubicBezTo>
                  <a:cubicBezTo>
                    <a:pt x="1" y="1694"/>
                    <a:pt x="498" y="2178"/>
                    <a:pt x="1096" y="2178"/>
                  </a:cubicBezTo>
                  <a:cubicBezTo>
                    <a:pt x="1694" y="2178"/>
                    <a:pt x="2191" y="1694"/>
                    <a:pt x="2191" y="1095"/>
                  </a:cubicBezTo>
                  <a:cubicBezTo>
                    <a:pt x="2191" y="484"/>
                    <a:pt x="1694" y="0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2"/>
            <p:cNvSpPr/>
            <p:nvPr/>
          </p:nvSpPr>
          <p:spPr>
            <a:xfrm>
              <a:off x="1810113" y="2093363"/>
              <a:ext cx="16275" cy="41725"/>
            </a:xfrm>
            <a:custGeom>
              <a:avLst/>
              <a:gdLst/>
              <a:ahLst/>
              <a:cxnLst/>
              <a:rect l="l" t="t" r="r" b="b"/>
              <a:pathLst>
                <a:path w="651" h="1669" extrusionOk="0">
                  <a:moveTo>
                    <a:pt x="332" y="0"/>
                  </a:moveTo>
                  <a:cubicBezTo>
                    <a:pt x="154" y="0"/>
                    <a:pt x="1" y="140"/>
                    <a:pt x="1" y="319"/>
                  </a:cubicBezTo>
                  <a:lnTo>
                    <a:pt x="1" y="1350"/>
                  </a:lnTo>
                  <a:cubicBezTo>
                    <a:pt x="1" y="1528"/>
                    <a:pt x="154" y="1668"/>
                    <a:pt x="332" y="1668"/>
                  </a:cubicBezTo>
                  <a:cubicBezTo>
                    <a:pt x="510" y="1668"/>
                    <a:pt x="650" y="1528"/>
                    <a:pt x="650" y="1350"/>
                  </a:cubicBezTo>
                  <a:lnTo>
                    <a:pt x="650" y="319"/>
                  </a:lnTo>
                  <a:cubicBezTo>
                    <a:pt x="650" y="140"/>
                    <a:pt x="510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2"/>
            <p:cNvSpPr/>
            <p:nvPr/>
          </p:nvSpPr>
          <p:spPr>
            <a:xfrm>
              <a:off x="1843863" y="2093363"/>
              <a:ext cx="16250" cy="41725"/>
            </a:xfrm>
            <a:custGeom>
              <a:avLst/>
              <a:gdLst/>
              <a:ahLst/>
              <a:cxnLst/>
              <a:rect l="l" t="t" r="r" b="b"/>
              <a:pathLst>
                <a:path w="650" h="1669" extrusionOk="0">
                  <a:moveTo>
                    <a:pt x="319" y="0"/>
                  </a:moveTo>
                  <a:cubicBezTo>
                    <a:pt x="141" y="0"/>
                    <a:pt x="1" y="140"/>
                    <a:pt x="1" y="319"/>
                  </a:cubicBezTo>
                  <a:lnTo>
                    <a:pt x="1" y="1350"/>
                  </a:lnTo>
                  <a:cubicBezTo>
                    <a:pt x="1" y="1528"/>
                    <a:pt x="141" y="1668"/>
                    <a:pt x="319" y="1668"/>
                  </a:cubicBezTo>
                  <a:cubicBezTo>
                    <a:pt x="497" y="1668"/>
                    <a:pt x="650" y="1528"/>
                    <a:pt x="650" y="1350"/>
                  </a:cubicBezTo>
                  <a:lnTo>
                    <a:pt x="650" y="319"/>
                  </a:lnTo>
                  <a:cubicBezTo>
                    <a:pt x="650" y="140"/>
                    <a:pt x="497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2"/>
            <p:cNvSpPr/>
            <p:nvPr/>
          </p:nvSpPr>
          <p:spPr>
            <a:xfrm>
              <a:off x="1877613" y="2093363"/>
              <a:ext cx="15925" cy="41725"/>
            </a:xfrm>
            <a:custGeom>
              <a:avLst/>
              <a:gdLst/>
              <a:ahLst/>
              <a:cxnLst/>
              <a:rect l="l" t="t" r="r" b="b"/>
              <a:pathLst>
                <a:path w="637" h="1669" extrusionOk="0">
                  <a:moveTo>
                    <a:pt x="319" y="0"/>
                  </a:moveTo>
                  <a:cubicBezTo>
                    <a:pt x="140" y="0"/>
                    <a:pt x="0" y="140"/>
                    <a:pt x="0" y="319"/>
                  </a:cubicBezTo>
                  <a:lnTo>
                    <a:pt x="0" y="1350"/>
                  </a:lnTo>
                  <a:cubicBezTo>
                    <a:pt x="0" y="1528"/>
                    <a:pt x="140" y="1668"/>
                    <a:pt x="319" y="1668"/>
                  </a:cubicBezTo>
                  <a:cubicBezTo>
                    <a:pt x="497" y="1668"/>
                    <a:pt x="637" y="1528"/>
                    <a:pt x="637" y="1350"/>
                  </a:cubicBezTo>
                  <a:lnTo>
                    <a:pt x="637" y="319"/>
                  </a:lnTo>
                  <a:cubicBezTo>
                    <a:pt x="637" y="140"/>
                    <a:pt x="497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2"/>
            <p:cNvSpPr/>
            <p:nvPr/>
          </p:nvSpPr>
          <p:spPr>
            <a:xfrm>
              <a:off x="1927263" y="1883888"/>
              <a:ext cx="54475" cy="54475"/>
            </a:xfrm>
            <a:custGeom>
              <a:avLst/>
              <a:gdLst/>
              <a:ahLst/>
              <a:cxnLst/>
              <a:rect l="l" t="t" r="r" b="b"/>
              <a:pathLst>
                <a:path w="2179" h="2179" extrusionOk="0">
                  <a:moveTo>
                    <a:pt x="1096" y="638"/>
                  </a:moveTo>
                  <a:cubicBezTo>
                    <a:pt x="1338" y="638"/>
                    <a:pt x="1541" y="841"/>
                    <a:pt x="1541" y="1096"/>
                  </a:cubicBezTo>
                  <a:cubicBezTo>
                    <a:pt x="1541" y="1338"/>
                    <a:pt x="1338" y="1542"/>
                    <a:pt x="1096" y="1542"/>
                  </a:cubicBezTo>
                  <a:cubicBezTo>
                    <a:pt x="841" y="1542"/>
                    <a:pt x="637" y="1338"/>
                    <a:pt x="637" y="1096"/>
                  </a:cubicBezTo>
                  <a:cubicBezTo>
                    <a:pt x="637" y="841"/>
                    <a:pt x="841" y="638"/>
                    <a:pt x="1096" y="638"/>
                  </a:cubicBezTo>
                  <a:close/>
                  <a:moveTo>
                    <a:pt x="1096" y="1"/>
                  </a:moveTo>
                  <a:cubicBezTo>
                    <a:pt x="485" y="1"/>
                    <a:pt x="1" y="485"/>
                    <a:pt x="1" y="1096"/>
                  </a:cubicBezTo>
                  <a:cubicBezTo>
                    <a:pt x="1" y="1694"/>
                    <a:pt x="485" y="2178"/>
                    <a:pt x="1096" y="2178"/>
                  </a:cubicBezTo>
                  <a:cubicBezTo>
                    <a:pt x="1694" y="2178"/>
                    <a:pt x="2178" y="1694"/>
                    <a:pt x="2178" y="1096"/>
                  </a:cubicBezTo>
                  <a:cubicBezTo>
                    <a:pt x="2178" y="485"/>
                    <a:pt x="169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2"/>
            <p:cNvSpPr/>
            <p:nvPr/>
          </p:nvSpPr>
          <p:spPr>
            <a:xfrm>
              <a:off x="1962613" y="2000738"/>
              <a:ext cx="15925" cy="15925"/>
            </a:xfrm>
            <a:custGeom>
              <a:avLst/>
              <a:gdLst/>
              <a:ahLst/>
              <a:cxnLst/>
              <a:rect l="l" t="t" r="r" b="b"/>
              <a:pathLst>
                <a:path w="637" h="637" extrusionOk="0">
                  <a:moveTo>
                    <a:pt x="318" y="0"/>
                  </a:moveTo>
                  <a:cubicBezTo>
                    <a:pt x="229" y="0"/>
                    <a:pt x="153" y="38"/>
                    <a:pt x="89" y="89"/>
                  </a:cubicBezTo>
                  <a:cubicBezTo>
                    <a:pt x="38" y="153"/>
                    <a:pt x="0" y="242"/>
                    <a:pt x="0" y="318"/>
                  </a:cubicBezTo>
                  <a:cubicBezTo>
                    <a:pt x="0" y="407"/>
                    <a:pt x="38" y="484"/>
                    <a:pt x="89" y="548"/>
                  </a:cubicBezTo>
                  <a:cubicBezTo>
                    <a:pt x="153" y="611"/>
                    <a:pt x="229" y="637"/>
                    <a:pt x="318" y="637"/>
                  </a:cubicBezTo>
                  <a:cubicBezTo>
                    <a:pt x="408" y="637"/>
                    <a:pt x="484" y="611"/>
                    <a:pt x="548" y="548"/>
                  </a:cubicBezTo>
                  <a:cubicBezTo>
                    <a:pt x="611" y="484"/>
                    <a:pt x="637" y="407"/>
                    <a:pt x="637" y="318"/>
                  </a:cubicBezTo>
                  <a:cubicBezTo>
                    <a:pt x="637" y="242"/>
                    <a:pt x="599" y="153"/>
                    <a:pt x="548" y="89"/>
                  </a:cubicBezTo>
                  <a:cubicBezTo>
                    <a:pt x="484" y="38"/>
                    <a:pt x="408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2"/>
            <p:cNvSpPr/>
            <p:nvPr/>
          </p:nvSpPr>
          <p:spPr>
            <a:xfrm>
              <a:off x="1732438" y="1861288"/>
              <a:ext cx="411325" cy="410675"/>
            </a:xfrm>
            <a:custGeom>
              <a:avLst/>
              <a:gdLst/>
              <a:ahLst/>
              <a:cxnLst/>
              <a:rect l="l" t="t" r="r" b="b"/>
              <a:pathLst>
                <a:path w="16453" h="16427" extrusionOk="0">
                  <a:moveTo>
                    <a:pt x="10621" y="650"/>
                  </a:moveTo>
                  <a:cubicBezTo>
                    <a:pt x="10799" y="650"/>
                    <a:pt x="10939" y="790"/>
                    <a:pt x="10939" y="969"/>
                  </a:cubicBezTo>
                  <a:lnTo>
                    <a:pt x="10939" y="3019"/>
                  </a:lnTo>
                  <a:cubicBezTo>
                    <a:pt x="10939" y="3197"/>
                    <a:pt x="10799" y="3337"/>
                    <a:pt x="10621" y="3337"/>
                  </a:cubicBezTo>
                  <a:lnTo>
                    <a:pt x="7157" y="3337"/>
                  </a:lnTo>
                  <a:cubicBezTo>
                    <a:pt x="6979" y="3337"/>
                    <a:pt x="6826" y="3197"/>
                    <a:pt x="6826" y="3019"/>
                  </a:cubicBezTo>
                  <a:lnTo>
                    <a:pt x="6826" y="969"/>
                  </a:lnTo>
                  <a:cubicBezTo>
                    <a:pt x="6826" y="790"/>
                    <a:pt x="6979" y="650"/>
                    <a:pt x="7157" y="650"/>
                  </a:cubicBezTo>
                  <a:close/>
                  <a:moveTo>
                    <a:pt x="2726" y="3057"/>
                  </a:moveTo>
                  <a:lnTo>
                    <a:pt x="1796" y="3974"/>
                  </a:lnTo>
                  <a:lnTo>
                    <a:pt x="1796" y="3057"/>
                  </a:lnTo>
                  <a:close/>
                  <a:moveTo>
                    <a:pt x="4610" y="2076"/>
                  </a:moveTo>
                  <a:lnTo>
                    <a:pt x="4610" y="2076"/>
                  </a:lnTo>
                  <a:cubicBezTo>
                    <a:pt x="5451" y="3133"/>
                    <a:pt x="5374" y="4674"/>
                    <a:pt x="4407" y="5654"/>
                  </a:cubicBezTo>
                  <a:cubicBezTo>
                    <a:pt x="3885" y="6164"/>
                    <a:pt x="3210" y="6444"/>
                    <a:pt x="2484" y="6444"/>
                  </a:cubicBezTo>
                  <a:cubicBezTo>
                    <a:pt x="1873" y="6444"/>
                    <a:pt x="1287" y="6240"/>
                    <a:pt x="816" y="5871"/>
                  </a:cubicBezTo>
                  <a:lnTo>
                    <a:pt x="4610" y="2076"/>
                  </a:lnTo>
                  <a:close/>
                  <a:moveTo>
                    <a:pt x="4852" y="6100"/>
                  </a:moveTo>
                  <a:lnTo>
                    <a:pt x="5769" y="7895"/>
                  </a:lnTo>
                  <a:lnTo>
                    <a:pt x="3592" y="7895"/>
                  </a:lnTo>
                  <a:lnTo>
                    <a:pt x="3592" y="6902"/>
                  </a:lnTo>
                  <a:cubicBezTo>
                    <a:pt x="4063" y="6737"/>
                    <a:pt x="4496" y="6469"/>
                    <a:pt x="4852" y="6100"/>
                  </a:cubicBezTo>
                  <a:close/>
                  <a:moveTo>
                    <a:pt x="14084" y="8545"/>
                  </a:moveTo>
                  <a:lnTo>
                    <a:pt x="14084" y="11677"/>
                  </a:lnTo>
                  <a:lnTo>
                    <a:pt x="2407" y="11677"/>
                  </a:lnTo>
                  <a:lnTo>
                    <a:pt x="2407" y="8545"/>
                  </a:lnTo>
                  <a:close/>
                  <a:moveTo>
                    <a:pt x="2407" y="12327"/>
                  </a:moveTo>
                  <a:cubicBezTo>
                    <a:pt x="3362" y="12327"/>
                    <a:pt x="4139" y="13103"/>
                    <a:pt x="4139" y="14058"/>
                  </a:cubicBezTo>
                  <a:cubicBezTo>
                    <a:pt x="4139" y="15013"/>
                    <a:pt x="3362" y="15790"/>
                    <a:pt x="2407" y="15790"/>
                  </a:cubicBezTo>
                  <a:cubicBezTo>
                    <a:pt x="1452" y="15790"/>
                    <a:pt x="676" y="15013"/>
                    <a:pt x="676" y="14058"/>
                  </a:cubicBezTo>
                  <a:cubicBezTo>
                    <a:pt x="676" y="13103"/>
                    <a:pt x="1452" y="12327"/>
                    <a:pt x="2407" y="12327"/>
                  </a:cubicBezTo>
                  <a:close/>
                  <a:moveTo>
                    <a:pt x="8239" y="12327"/>
                  </a:moveTo>
                  <a:cubicBezTo>
                    <a:pt x="9194" y="12327"/>
                    <a:pt x="9971" y="13103"/>
                    <a:pt x="9971" y="14058"/>
                  </a:cubicBezTo>
                  <a:cubicBezTo>
                    <a:pt x="9971" y="15013"/>
                    <a:pt x="9194" y="15790"/>
                    <a:pt x="8239" y="15790"/>
                  </a:cubicBezTo>
                  <a:cubicBezTo>
                    <a:pt x="7284" y="15790"/>
                    <a:pt x="6508" y="15013"/>
                    <a:pt x="6508" y="14058"/>
                  </a:cubicBezTo>
                  <a:cubicBezTo>
                    <a:pt x="6508" y="13103"/>
                    <a:pt x="7284" y="12327"/>
                    <a:pt x="8239" y="12327"/>
                  </a:cubicBezTo>
                  <a:close/>
                  <a:moveTo>
                    <a:pt x="14084" y="12327"/>
                  </a:moveTo>
                  <a:cubicBezTo>
                    <a:pt x="15039" y="12327"/>
                    <a:pt x="15816" y="13103"/>
                    <a:pt x="15816" y="14058"/>
                  </a:cubicBezTo>
                  <a:cubicBezTo>
                    <a:pt x="15816" y="15013"/>
                    <a:pt x="15039" y="15790"/>
                    <a:pt x="14084" y="15790"/>
                  </a:cubicBezTo>
                  <a:cubicBezTo>
                    <a:pt x="13129" y="15790"/>
                    <a:pt x="12352" y="15013"/>
                    <a:pt x="12352" y="14058"/>
                  </a:cubicBezTo>
                  <a:cubicBezTo>
                    <a:pt x="12352" y="13103"/>
                    <a:pt x="13129" y="12327"/>
                    <a:pt x="14084" y="12327"/>
                  </a:cubicBezTo>
                  <a:close/>
                  <a:moveTo>
                    <a:pt x="7157" y="1"/>
                  </a:moveTo>
                  <a:cubicBezTo>
                    <a:pt x="6622" y="1"/>
                    <a:pt x="6189" y="434"/>
                    <a:pt x="6189" y="969"/>
                  </a:cubicBezTo>
                  <a:lnTo>
                    <a:pt x="6189" y="3019"/>
                  </a:lnTo>
                  <a:cubicBezTo>
                    <a:pt x="6189" y="3541"/>
                    <a:pt x="6622" y="3974"/>
                    <a:pt x="7157" y="3974"/>
                  </a:cubicBezTo>
                  <a:lnTo>
                    <a:pt x="7921" y="3974"/>
                  </a:lnTo>
                  <a:lnTo>
                    <a:pt x="7921" y="7895"/>
                  </a:lnTo>
                  <a:lnTo>
                    <a:pt x="6482" y="7895"/>
                  </a:lnTo>
                  <a:lnTo>
                    <a:pt x="5298" y="5553"/>
                  </a:lnTo>
                  <a:cubicBezTo>
                    <a:pt x="6138" y="4254"/>
                    <a:pt x="5986" y="2509"/>
                    <a:pt x="4852" y="1376"/>
                  </a:cubicBezTo>
                  <a:cubicBezTo>
                    <a:pt x="4789" y="1312"/>
                    <a:pt x="4709" y="1280"/>
                    <a:pt x="4629" y="1280"/>
                  </a:cubicBezTo>
                  <a:cubicBezTo>
                    <a:pt x="4550" y="1280"/>
                    <a:pt x="4470" y="1312"/>
                    <a:pt x="4407" y="1376"/>
                  </a:cubicBezTo>
                  <a:lnTo>
                    <a:pt x="3362" y="2407"/>
                  </a:lnTo>
                  <a:lnTo>
                    <a:pt x="1478" y="2407"/>
                  </a:lnTo>
                  <a:cubicBezTo>
                    <a:pt x="1300" y="2407"/>
                    <a:pt x="1160" y="2547"/>
                    <a:pt x="1160" y="2726"/>
                  </a:cubicBezTo>
                  <a:lnTo>
                    <a:pt x="1160" y="4610"/>
                  </a:lnTo>
                  <a:lnTo>
                    <a:pt x="128" y="5654"/>
                  </a:lnTo>
                  <a:cubicBezTo>
                    <a:pt x="1" y="5769"/>
                    <a:pt x="1" y="5973"/>
                    <a:pt x="128" y="6100"/>
                  </a:cubicBezTo>
                  <a:cubicBezTo>
                    <a:pt x="752" y="6737"/>
                    <a:pt x="1593" y="7081"/>
                    <a:pt x="2497" y="7081"/>
                  </a:cubicBezTo>
                  <a:cubicBezTo>
                    <a:pt x="2649" y="7081"/>
                    <a:pt x="2802" y="7068"/>
                    <a:pt x="2955" y="7055"/>
                  </a:cubicBezTo>
                  <a:lnTo>
                    <a:pt x="2955" y="7895"/>
                  </a:lnTo>
                  <a:lnTo>
                    <a:pt x="2089" y="7895"/>
                  </a:lnTo>
                  <a:cubicBezTo>
                    <a:pt x="1911" y="7895"/>
                    <a:pt x="1771" y="8036"/>
                    <a:pt x="1771" y="8214"/>
                  </a:cubicBezTo>
                  <a:lnTo>
                    <a:pt x="1771" y="11766"/>
                  </a:lnTo>
                  <a:cubicBezTo>
                    <a:pt x="765" y="12047"/>
                    <a:pt x="39" y="12963"/>
                    <a:pt x="39" y="14058"/>
                  </a:cubicBezTo>
                  <a:cubicBezTo>
                    <a:pt x="39" y="15357"/>
                    <a:pt x="1096" y="16427"/>
                    <a:pt x="2407" y="16427"/>
                  </a:cubicBezTo>
                  <a:cubicBezTo>
                    <a:pt x="3719" y="16427"/>
                    <a:pt x="4776" y="15357"/>
                    <a:pt x="4776" y="14058"/>
                  </a:cubicBezTo>
                  <a:cubicBezTo>
                    <a:pt x="4776" y="13371"/>
                    <a:pt x="4496" y="12760"/>
                    <a:pt x="4025" y="12327"/>
                  </a:cubicBezTo>
                  <a:lnTo>
                    <a:pt x="6622" y="12327"/>
                  </a:lnTo>
                  <a:cubicBezTo>
                    <a:pt x="6164" y="12760"/>
                    <a:pt x="5871" y="13371"/>
                    <a:pt x="5871" y="14058"/>
                  </a:cubicBezTo>
                  <a:cubicBezTo>
                    <a:pt x="5871" y="15357"/>
                    <a:pt x="6941" y="16427"/>
                    <a:pt x="8252" y="16427"/>
                  </a:cubicBezTo>
                  <a:cubicBezTo>
                    <a:pt x="9551" y="16427"/>
                    <a:pt x="10621" y="15357"/>
                    <a:pt x="10621" y="14058"/>
                  </a:cubicBezTo>
                  <a:cubicBezTo>
                    <a:pt x="10621" y="13371"/>
                    <a:pt x="10328" y="12760"/>
                    <a:pt x="9869" y="12327"/>
                  </a:cubicBezTo>
                  <a:lnTo>
                    <a:pt x="12467" y="12327"/>
                  </a:lnTo>
                  <a:cubicBezTo>
                    <a:pt x="11996" y="12760"/>
                    <a:pt x="11716" y="13371"/>
                    <a:pt x="11716" y="14058"/>
                  </a:cubicBezTo>
                  <a:cubicBezTo>
                    <a:pt x="11716" y="15357"/>
                    <a:pt x="12772" y="16427"/>
                    <a:pt x="14084" y="16427"/>
                  </a:cubicBezTo>
                  <a:cubicBezTo>
                    <a:pt x="15396" y="16427"/>
                    <a:pt x="16452" y="15357"/>
                    <a:pt x="16452" y="14058"/>
                  </a:cubicBezTo>
                  <a:cubicBezTo>
                    <a:pt x="16452" y="12963"/>
                    <a:pt x="15727" y="12047"/>
                    <a:pt x="14721" y="11766"/>
                  </a:cubicBezTo>
                  <a:lnTo>
                    <a:pt x="14721" y="8214"/>
                  </a:lnTo>
                  <a:cubicBezTo>
                    <a:pt x="14721" y="8036"/>
                    <a:pt x="14581" y="7895"/>
                    <a:pt x="14402" y="7895"/>
                  </a:cubicBezTo>
                  <a:lnTo>
                    <a:pt x="13142" y="7895"/>
                  </a:lnTo>
                  <a:lnTo>
                    <a:pt x="13142" y="4725"/>
                  </a:lnTo>
                  <a:lnTo>
                    <a:pt x="14428" y="3439"/>
                  </a:lnTo>
                  <a:lnTo>
                    <a:pt x="14708" y="3923"/>
                  </a:lnTo>
                  <a:cubicBezTo>
                    <a:pt x="14759" y="4012"/>
                    <a:pt x="14861" y="4088"/>
                    <a:pt x="14988" y="4088"/>
                  </a:cubicBezTo>
                  <a:lnTo>
                    <a:pt x="16134" y="4088"/>
                  </a:lnTo>
                  <a:cubicBezTo>
                    <a:pt x="16312" y="4088"/>
                    <a:pt x="16452" y="3935"/>
                    <a:pt x="16452" y="3757"/>
                  </a:cubicBezTo>
                  <a:cubicBezTo>
                    <a:pt x="16452" y="3579"/>
                    <a:pt x="16312" y="3439"/>
                    <a:pt x="16134" y="3439"/>
                  </a:cubicBezTo>
                  <a:lnTo>
                    <a:pt x="15166" y="3439"/>
                  </a:lnTo>
                  <a:lnTo>
                    <a:pt x="14873" y="2904"/>
                  </a:lnTo>
                  <a:lnTo>
                    <a:pt x="15166" y="2382"/>
                  </a:lnTo>
                  <a:lnTo>
                    <a:pt x="16134" y="2382"/>
                  </a:lnTo>
                  <a:cubicBezTo>
                    <a:pt x="16312" y="2382"/>
                    <a:pt x="16452" y="2229"/>
                    <a:pt x="16452" y="2051"/>
                  </a:cubicBezTo>
                  <a:cubicBezTo>
                    <a:pt x="16452" y="1873"/>
                    <a:pt x="16312" y="1733"/>
                    <a:pt x="16134" y="1733"/>
                  </a:cubicBezTo>
                  <a:lnTo>
                    <a:pt x="14988" y="1733"/>
                  </a:lnTo>
                  <a:cubicBezTo>
                    <a:pt x="14861" y="1733"/>
                    <a:pt x="14759" y="1796"/>
                    <a:pt x="14708" y="1898"/>
                  </a:cubicBezTo>
                  <a:lnTo>
                    <a:pt x="14250" y="2713"/>
                  </a:lnTo>
                  <a:lnTo>
                    <a:pt x="12594" y="4368"/>
                  </a:lnTo>
                  <a:cubicBezTo>
                    <a:pt x="12531" y="4419"/>
                    <a:pt x="12492" y="4508"/>
                    <a:pt x="12492" y="4585"/>
                  </a:cubicBezTo>
                  <a:lnTo>
                    <a:pt x="12492" y="7895"/>
                  </a:lnTo>
                  <a:lnTo>
                    <a:pt x="9844" y="7895"/>
                  </a:lnTo>
                  <a:lnTo>
                    <a:pt x="9844" y="7055"/>
                  </a:lnTo>
                  <a:cubicBezTo>
                    <a:pt x="9844" y="6877"/>
                    <a:pt x="9704" y="6737"/>
                    <a:pt x="9525" y="6737"/>
                  </a:cubicBezTo>
                  <a:cubicBezTo>
                    <a:pt x="9347" y="6737"/>
                    <a:pt x="9207" y="6877"/>
                    <a:pt x="9207" y="7055"/>
                  </a:cubicBezTo>
                  <a:lnTo>
                    <a:pt x="9207" y="7895"/>
                  </a:lnTo>
                  <a:lnTo>
                    <a:pt x="8558" y="7895"/>
                  </a:lnTo>
                  <a:lnTo>
                    <a:pt x="8558" y="3974"/>
                  </a:lnTo>
                  <a:lnTo>
                    <a:pt x="9207" y="3974"/>
                  </a:lnTo>
                  <a:lnTo>
                    <a:pt x="9207" y="4789"/>
                  </a:lnTo>
                  <a:cubicBezTo>
                    <a:pt x="9207" y="4967"/>
                    <a:pt x="9347" y="5120"/>
                    <a:pt x="9525" y="5120"/>
                  </a:cubicBezTo>
                  <a:cubicBezTo>
                    <a:pt x="9704" y="5120"/>
                    <a:pt x="9844" y="4967"/>
                    <a:pt x="9844" y="4789"/>
                  </a:cubicBezTo>
                  <a:lnTo>
                    <a:pt x="9844" y="3974"/>
                  </a:lnTo>
                  <a:lnTo>
                    <a:pt x="10621" y="3974"/>
                  </a:lnTo>
                  <a:cubicBezTo>
                    <a:pt x="11143" y="3974"/>
                    <a:pt x="11576" y="3553"/>
                    <a:pt x="11576" y="3019"/>
                  </a:cubicBezTo>
                  <a:lnTo>
                    <a:pt x="11576" y="969"/>
                  </a:lnTo>
                  <a:cubicBezTo>
                    <a:pt x="11576" y="434"/>
                    <a:pt x="11143" y="1"/>
                    <a:pt x="10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2"/>
            <p:cNvSpPr/>
            <p:nvPr/>
          </p:nvSpPr>
          <p:spPr>
            <a:xfrm>
              <a:off x="1962613" y="2093363"/>
              <a:ext cx="96475" cy="15950"/>
            </a:xfrm>
            <a:custGeom>
              <a:avLst/>
              <a:gdLst/>
              <a:ahLst/>
              <a:cxnLst/>
              <a:rect l="l" t="t" r="r" b="b"/>
              <a:pathLst>
                <a:path w="3859" h="638" extrusionOk="0">
                  <a:moveTo>
                    <a:pt x="318" y="0"/>
                  </a:moveTo>
                  <a:cubicBezTo>
                    <a:pt x="140" y="0"/>
                    <a:pt x="0" y="140"/>
                    <a:pt x="0" y="319"/>
                  </a:cubicBezTo>
                  <a:cubicBezTo>
                    <a:pt x="0" y="497"/>
                    <a:pt x="140" y="637"/>
                    <a:pt x="318" y="637"/>
                  </a:cubicBezTo>
                  <a:lnTo>
                    <a:pt x="3540" y="637"/>
                  </a:lnTo>
                  <a:cubicBezTo>
                    <a:pt x="3718" y="637"/>
                    <a:pt x="3858" y="497"/>
                    <a:pt x="3858" y="319"/>
                  </a:cubicBezTo>
                  <a:cubicBezTo>
                    <a:pt x="3858" y="140"/>
                    <a:pt x="3718" y="0"/>
                    <a:pt x="3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2"/>
            <p:cNvSpPr/>
            <p:nvPr/>
          </p:nvSpPr>
          <p:spPr>
            <a:xfrm>
              <a:off x="1930463" y="2093363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8" y="0"/>
                  </a:moveTo>
                  <a:cubicBezTo>
                    <a:pt x="242" y="0"/>
                    <a:pt x="153" y="26"/>
                    <a:pt x="102" y="90"/>
                  </a:cubicBezTo>
                  <a:cubicBezTo>
                    <a:pt x="38" y="153"/>
                    <a:pt x="0" y="230"/>
                    <a:pt x="0" y="319"/>
                  </a:cubicBezTo>
                  <a:cubicBezTo>
                    <a:pt x="0" y="395"/>
                    <a:pt x="38" y="484"/>
                    <a:pt x="102" y="535"/>
                  </a:cubicBezTo>
                  <a:cubicBezTo>
                    <a:pt x="153" y="599"/>
                    <a:pt x="242" y="637"/>
                    <a:pt x="318" y="637"/>
                  </a:cubicBezTo>
                  <a:cubicBezTo>
                    <a:pt x="408" y="637"/>
                    <a:pt x="484" y="599"/>
                    <a:pt x="548" y="535"/>
                  </a:cubicBezTo>
                  <a:cubicBezTo>
                    <a:pt x="611" y="484"/>
                    <a:pt x="637" y="395"/>
                    <a:pt x="637" y="319"/>
                  </a:cubicBezTo>
                  <a:cubicBezTo>
                    <a:pt x="637" y="230"/>
                    <a:pt x="611" y="153"/>
                    <a:pt x="548" y="90"/>
                  </a:cubicBezTo>
                  <a:cubicBezTo>
                    <a:pt x="484" y="26"/>
                    <a:pt x="408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3220;p68">
            <a:extLst>
              <a:ext uri="{FF2B5EF4-FFF2-40B4-BE49-F238E27FC236}">
                <a16:creationId xmlns:a16="http://schemas.microsoft.com/office/drawing/2014/main" id="{D8CE5A52-56E5-8143-36B3-E0D1590E235B}"/>
              </a:ext>
            </a:extLst>
          </p:cNvPr>
          <p:cNvGrpSpPr/>
          <p:nvPr/>
        </p:nvGrpSpPr>
        <p:grpSpPr>
          <a:xfrm>
            <a:off x="1354545" y="1907349"/>
            <a:ext cx="368663" cy="368663"/>
            <a:chOff x="3996138" y="2666038"/>
            <a:chExt cx="410675" cy="410675"/>
          </a:xfrm>
        </p:grpSpPr>
        <p:sp>
          <p:nvSpPr>
            <p:cNvPr id="3" name="Google Shape;3221;p68">
              <a:extLst>
                <a:ext uri="{FF2B5EF4-FFF2-40B4-BE49-F238E27FC236}">
                  <a16:creationId xmlns:a16="http://schemas.microsoft.com/office/drawing/2014/main" id="{5FAB23C1-8060-0B9F-3302-DC4188780D1D}"/>
                </a:ext>
              </a:extLst>
            </p:cNvPr>
            <p:cNvSpPr/>
            <p:nvPr/>
          </p:nvSpPr>
          <p:spPr>
            <a:xfrm>
              <a:off x="4108488" y="2756738"/>
              <a:ext cx="78350" cy="88550"/>
            </a:xfrm>
            <a:custGeom>
              <a:avLst/>
              <a:gdLst/>
              <a:ahLst/>
              <a:cxnLst/>
              <a:rect l="l" t="t" r="r" b="b"/>
              <a:pathLst>
                <a:path w="3134" h="3542" extrusionOk="0">
                  <a:moveTo>
                    <a:pt x="1402" y="638"/>
                  </a:moveTo>
                  <a:cubicBezTo>
                    <a:pt x="1796" y="638"/>
                    <a:pt x="2229" y="1033"/>
                    <a:pt x="2369" y="1568"/>
                  </a:cubicBezTo>
                  <a:cubicBezTo>
                    <a:pt x="2471" y="1924"/>
                    <a:pt x="2433" y="2294"/>
                    <a:pt x="2293" y="2561"/>
                  </a:cubicBezTo>
                  <a:cubicBezTo>
                    <a:pt x="2217" y="2676"/>
                    <a:pt x="2089" y="2829"/>
                    <a:pt x="1885" y="2879"/>
                  </a:cubicBezTo>
                  <a:cubicBezTo>
                    <a:pt x="1836" y="2892"/>
                    <a:pt x="1785" y="2898"/>
                    <a:pt x="1735" y="2898"/>
                  </a:cubicBezTo>
                  <a:cubicBezTo>
                    <a:pt x="1331" y="2898"/>
                    <a:pt x="912" y="2507"/>
                    <a:pt x="765" y="1975"/>
                  </a:cubicBezTo>
                  <a:cubicBezTo>
                    <a:pt x="663" y="1619"/>
                    <a:pt x="688" y="1250"/>
                    <a:pt x="841" y="982"/>
                  </a:cubicBezTo>
                  <a:cubicBezTo>
                    <a:pt x="918" y="868"/>
                    <a:pt x="1045" y="715"/>
                    <a:pt x="1249" y="664"/>
                  </a:cubicBezTo>
                  <a:cubicBezTo>
                    <a:pt x="1300" y="651"/>
                    <a:pt x="1351" y="638"/>
                    <a:pt x="1402" y="638"/>
                  </a:cubicBezTo>
                  <a:close/>
                  <a:moveTo>
                    <a:pt x="1401" y="1"/>
                  </a:moveTo>
                  <a:cubicBezTo>
                    <a:pt x="1299" y="1"/>
                    <a:pt x="1197" y="13"/>
                    <a:pt x="1096" y="40"/>
                  </a:cubicBezTo>
                  <a:cubicBezTo>
                    <a:pt x="752" y="129"/>
                    <a:pt x="472" y="346"/>
                    <a:pt x="294" y="664"/>
                  </a:cubicBezTo>
                  <a:cubicBezTo>
                    <a:pt x="52" y="1084"/>
                    <a:pt x="1" y="1619"/>
                    <a:pt x="141" y="2141"/>
                  </a:cubicBezTo>
                  <a:cubicBezTo>
                    <a:pt x="370" y="2969"/>
                    <a:pt x="1045" y="3542"/>
                    <a:pt x="1733" y="3542"/>
                  </a:cubicBezTo>
                  <a:cubicBezTo>
                    <a:pt x="1834" y="3542"/>
                    <a:pt x="1936" y="3529"/>
                    <a:pt x="2038" y="3503"/>
                  </a:cubicBezTo>
                  <a:cubicBezTo>
                    <a:pt x="2369" y="3414"/>
                    <a:pt x="2662" y="3198"/>
                    <a:pt x="2840" y="2879"/>
                  </a:cubicBezTo>
                  <a:cubicBezTo>
                    <a:pt x="3082" y="2459"/>
                    <a:pt x="3133" y="1924"/>
                    <a:pt x="2993" y="1402"/>
                  </a:cubicBezTo>
                  <a:cubicBezTo>
                    <a:pt x="2761" y="571"/>
                    <a:pt x="2084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22;p68">
              <a:extLst>
                <a:ext uri="{FF2B5EF4-FFF2-40B4-BE49-F238E27FC236}">
                  <a16:creationId xmlns:a16="http://schemas.microsoft.com/office/drawing/2014/main" id="{DF94870E-B22A-8686-71C7-CBAE09721C77}"/>
                </a:ext>
              </a:extLst>
            </p:cNvPr>
            <p:cNvSpPr/>
            <p:nvPr/>
          </p:nvSpPr>
          <p:spPr>
            <a:xfrm>
              <a:off x="4215788" y="2756738"/>
              <a:ext cx="78650" cy="88550"/>
            </a:xfrm>
            <a:custGeom>
              <a:avLst/>
              <a:gdLst/>
              <a:ahLst/>
              <a:cxnLst/>
              <a:rect l="l" t="t" r="r" b="b"/>
              <a:pathLst>
                <a:path w="3146" h="3542" extrusionOk="0">
                  <a:moveTo>
                    <a:pt x="1737" y="645"/>
                  </a:moveTo>
                  <a:cubicBezTo>
                    <a:pt x="1787" y="645"/>
                    <a:pt x="1836" y="651"/>
                    <a:pt x="1885" y="664"/>
                  </a:cubicBezTo>
                  <a:cubicBezTo>
                    <a:pt x="2101" y="715"/>
                    <a:pt x="2228" y="868"/>
                    <a:pt x="2292" y="982"/>
                  </a:cubicBezTo>
                  <a:cubicBezTo>
                    <a:pt x="2445" y="1250"/>
                    <a:pt x="2483" y="1619"/>
                    <a:pt x="2381" y="1975"/>
                  </a:cubicBezTo>
                  <a:cubicBezTo>
                    <a:pt x="2228" y="2510"/>
                    <a:pt x="1808" y="2905"/>
                    <a:pt x="1401" y="2905"/>
                  </a:cubicBezTo>
                  <a:cubicBezTo>
                    <a:pt x="1350" y="2905"/>
                    <a:pt x="1312" y="2892"/>
                    <a:pt x="1261" y="2879"/>
                  </a:cubicBezTo>
                  <a:cubicBezTo>
                    <a:pt x="1044" y="2829"/>
                    <a:pt x="917" y="2676"/>
                    <a:pt x="853" y="2561"/>
                  </a:cubicBezTo>
                  <a:cubicBezTo>
                    <a:pt x="700" y="2294"/>
                    <a:pt x="662" y="1924"/>
                    <a:pt x="764" y="1568"/>
                  </a:cubicBezTo>
                  <a:cubicBezTo>
                    <a:pt x="911" y="1036"/>
                    <a:pt x="1340" y="645"/>
                    <a:pt x="1737" y="645"/>
                  </a:cubicBezTo>
                  <a:close/>
                  <a:moveTo>
                    <a:pt x="1741" y="1"/>
                  </a:moveTo>
                  <a:cubicBezTo>
                    <a:pt x="1052" y="1"/>
                    <a:pt x="386" y="571"/>
                    <a:pt x="153" y="1402"/>
                  </a:cubicBezTo>
                  <a:cubicBezTo>
                    <a:pt x="0" y="1924"/>
                    <a:pt x="64" y="2459"/>
                    <a:pt x="293" y="2879"/>
                  </a:cubicBezTo>
                  <a:cubicBezTo>
                    <a:pt x="484" y="3198"/>
                    <a:pt x="764" y="3427"/>
                    <a:pt x="1095" y="3503"/>
                  </a:cubicBezTo>
                  <a:cubicBezTo>
                    <a:pt x="1197" y="3529"/>
                    <a:pt x="1299" y="3542"/>
                    <a:pt x="1401" y="3542"/>
                  </a:cubicBezTo>
                  <a:cubicBezTo>
                    <a:pt x="2088" y="3542"/>
                    <a:pt x="2763" y="2969"/>
                    <a:pt x="3005" y="2141"/>
                  </a:cubicBezTo>
                  <a:cubicBezTo>
                    <a:pt x="3145" y="1619"/>
                    <a:pt x="3094" y="1084"/>
                    <a:pt x="2852" y="664"/>
                  </a:cubicBezTo>
                  <a:cubicBezTo>
                    <a:pt x="2661" y="346"/>
                    <a:pt x="2381" y="129"/>
                    <a:pt x="2050" y="40"/>
                  </a:cubicBezTo>
                  <a:cubicBezTo>
                    <a:pt x="1948" y="13"/>
                    <a:pt x="1844" y="1"/>
                    <a:pt x="1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23;p68">
              <a:extLst>
                <a:ext uri="{FF2B5EF4-FFF2-40B4-BE49-F238E27FC236}">
                  <a16:creationId xmlns:a16="http://schemas.microsoft.com/office/drawing/2014/main" id="{2BCF407F-1930-332E-F58A-080036614E3E}"/>
                </a:ext>
              </a:extLst>
            </p:cNvPr>
            <p:cNvSpPr/>
            <p:nvPr/>
          </p:nvSpPr>
          <p:spPr>
            <a:xfrm>
              <a:off x="4136513" y="2699513"/>
              <a:ext cx="99650" cy="24800"/>
            </a:xfrm>
            <a:custGeom>
              <a:avLst/>
              <a:gdLst/>
              <a:ahLst/>
              <a:cxnLst/>
              <a:rect l="l" t="t" r="r" b="b"/>
              <a:pathLst>
                <a:path w="3986" h="992" extrusionOk="0">
                  <a:moveTo>
                    <a:pt x="2569" y="0"/>
                  </a:moveTo>
                  <a:cubicBezTo>
                    <a:pt x="1717" y="0"/>
                    <a:pt x="884" y="129"/>
                    <a:pt x="255" y="368"/>
                  </a:cubicBezTo>
                  <a:cubicBezTo>
                    <a:pt x="90" y="432"/>
                    <a:pt x="0" y="610"/>
                    <a:pt x="64" y="775"/>
                  </a:cubicBezTo>
                  <a:cubicBezTo>
                    <a:pt x="115" y="903"/>
                    <a:pt x="230" y="992"/>
                    <a:pt x="370" y="992"/>
                  </a:cubicBezTo>
                  <a:cubicBezTo>
                    <a:pt x="395" y="992"/>
                    <a:pt x="433" y="979"/>
                    <a:pt x="472" y="966"/>
                  </a:cubicBezTo>
                  <a:cubicBezTo>
                    <a:pt x="1041" y="762"/>
                    <a:pt x="1810" y="644"/>
                    <a:pt x="2596" y="644"/>
                  </a:cubicBezTo>
                  <a:cubicBezTo>
                    <a:pt x="2934" y="644"/>
                    <a:pt x="3275" y="666"/>
                    <a:pt x="3604" y="712"/>
                  </a:cubicBezTo>
                  <a:cubicBezTo>
                    <a:pt x="3612" y="712"/>
                    <a:pt x="3621" y="713"/>
                    <a:pt x="3629" y="713"/>
                  </a:cubicBezTo>
                  <a:cubicBezTo>
                    <a:pt x="3786" y="713"/>
                    <a:pt x="3936" y="601"/>
                    <a:pt x="3961" y="432"/>
                  </a:cubicBezTo>
                  <a:cubicBezTo>
                    <a:pt x="3986" y="253"/>
                    <a:pt x="3859" y="88"/>
                    <a:pt x="3680" y="75"/>
                  </a:cubicBezTo>
                  <a:cubicBezTo>
                    <a:pt x="3317" y="25"/>
                    <a:pt x="2941" y="0"/>
                    <a:pt x="2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24;p68">
              <a:extLst>
                <a:ext uri="{FF2B5EF4-FFF2-40B4-BE49-F238E27FC236}">
                  <a16:creationId xmlns:a16="http://schemas.microsoft.com/office/drawing/2014/main" id="{017D2980-17F5-1CA6-8B1B-A908344A536B}"/>
                </a:ext>
              </a:extLst>
            </p:cNvPr>
            <p:cNvSpPr/>
            <p:nvPr/>
          </p:nvSpPr>
          <p:spPr>
            <a:xfrm>
              <a:off x="4248238" y="2708188"/>
              <a:ext cx="18175" cy="16125"/>
            </a:xfrm>
            <a:custGeom>
              <a:avLst/>
              <a:gdLst/>
              <a:ahLst/>
              <a:cxnLst/>
              <a:rect l="l" t="t" r="r" b="b"/>
              <a:pathLst>
                <a:path w="727" h="645" extrusionOk="0">
                  <a:moveTo>
                    <a:pt x="361" y="0"/>
                  </a:moveTo>
                  <a:cubicBezTo>
                    <a:pt x="229" y="0"/>
                    <a:pt x="104" y="83"/>
                    <a:pt x="65" y="212"/>
                  </a:cubicBezTo>
                  <a:cubicBezTo>
                    <a:pt x="1" y="378"/>
                    <a:pt x="90" y="556"/>
                    <a:pt x="256" y="619"/>
                  </a:cubicBezTo>
                  <a:cubicBezTo>
                    <a:pt x="294" y="632"/>
                    <a:pt x="332" y="645"/>
                    <a:pt x="370" y="645"/>
                  </a:cubicBezTo>
                  <a:cubicBezTo>
                    <a:pt x="497" y="645"/>
                    <a:pt x="612" y="556"/>
                    <a:pt x="663" y="428"/>
                  </a:cubicBezTo>
                  <a:cubicBezTo>
                    <a:pt x="727" y="263"/>
                    <a:pt x="650" y="85"/>
                    <a:pt x="485" y="21"/>
                  </a:cubicBezTo>
                  <a:lnTo>
                    <a:pt x="472" y="21"/>
                  </a:lnTo>
                  <a:cubicBezTo>
                    <a:pt x="435" y="7"/>
                    <a:pt x="398" y="0"/>
                    <a:pt x="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25;p68">
              <a:extLst>
                <a:ext uri="{FF2B5EF4-FFF2-40B4-BE49-F238E27FC236}">
                  <a16:creationId xmlns:a16="http://schemas.microsoft.com/office/drawing/2014/main" id="{CD171DB6-89A1-A3A4-386F-6E0392981243}"/>
                </a:ext>
              </a:extLst>
            </p:cNvPr>
            <p:cNvSpPr/>
            <p:nvPr/>
          </p:nvSpPr>
          <p:spPr>
            <a:xfrm>
              <a:off x="4168338" y="2730513"/>
              <a:ext cx="66250" cy="19925"/>
            </a:xfrm>
            <a:custGeom>
              <a:avLst/>
              <a:gdLst/>
              <a:ahLst/>
              <a:cxnLst/>
              <a:rect l="l" t="t" r="r" b="b"/>
              <a:pathLst>
                <a:path w="2650" h="797" extrusionOk="0">
                  <a:moveTo>
                    <a:pt x="1325" y="0"/>
                  </a:moveTo>
                  <a:cubicBezTo>
                    <a:pt x="940" y="0"/>
                    <a:pt x="555" y="58"/>
                    <a:pt x="255" y="172"/>
                  </a:cubicBezTo>
                  <a:cubicBezTo>
                    <a:pt x="90" y="236"/>
                    <a:pt x="1" y="414"/>
                    <a:pt x="64" y="580"/>
                  </a:cubicBezTo>
                  <a:cubicBezTo>
                    <a:pt x="114" y="709"/>
                    <a:pt x="233" y="791"/>
                    <a:pt x="362" y="791"/>
                  </a:cubicBezTo>
                  <a:cubicBezTo>
                    <a:pt x="398" y="791"/>
                    <a:pt x="435" y="785"/>
                    <a:pt x="472" y="771"/>
                  </a:cubicBezTo>
                  <a:cubicBezTo>
                    <a:pt x="701" y="688"/>
                    <a:pt x="1013" y="646"/>
                    <a:pt x="1325" y="646"/>
                  </a:cubicBezTo>
                  <a:cubicBezTo>
                    <a:pt x="1637" y="646"/>
                    <a:pt x="1949" y="688"/>
                    <a:pt x="2178" y="771"/>
                  </a:cubicBezTo>
                  <a:cubicBezTo>
                    <a:pt x="2216" y="783"/>
                    <a:pt x="2255" y="796"/>
                    <a:pt x="2280" y="796"/>
                  </a:cubicBezTo>
                  <a:cubicBezTo>
                    <a:pt x="2420" y="796"/>
                    <a:pt x="2535" y="707"/>
                    <a:pt x="2586" y="580"/>
                  </a:cubicBezTo>
                  <a:cubicBezTo>
                    <a:pt x="2649" y="414"/>
                    <a:pt x="2560" y="236"/>
                    <a:pt x="2395" y="172"/>
                  </a:cubicBezTo>
                  <a:cubicBezTo>
                    <a:pt x="2095" y="58"/>
                    <a:pt x="1710" y="0"/>
                    <a:pt x="1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26;p68">
              <a:extLst>
                <a:ext uri="{FF2B5EF4-FFF2-40B4-BE49-F238E27FC236}">
                  <a16:creationId xmlns:a16="http://schemas.microsoft.com/office/drawing/2014/main" id="{6DD90BD5-8E61-9622-A69A-EA651AB399A9}"/>
                </a:ext>
              </a:extLst>
            </p:cNvPr>
            <p:cNvSpPr/>
            <p:nvPr/>
          </p:nvSpPr>
          <p:spPr>
            <a:xfrm>
              <a:off x="3996138" y="3018188"/>
              <a:ext cx="22625" cy="58525"/>
            </a:xfrm>
            <a:custGeom>
              <a:avLst/>
              <a:gdLst/>
              <a:ahLst/>
              <a:cxnLst/>
              <a:rect l="l" t="t" r="r" b="b"/>
              <a:pathLst>
                <a:path w="905" h="2341" extrusionOk="0">
                  <a:moveTo>
                    <a:pt x="544" y="1"/>
                  </a:moveTo>
                  <a:cubicBezTo>
                    <a:pt x="418" y="1"/>
                    <a:pt x="300" y="75"/>
                    <a:pt x="242" y="202"/>
                  </a:cubicBezTo>
                  <a:cubicBezTo>
                    <a:pt x="76" y="596"/>
                    <a:pt x="0" y="1016"/>
                    <a:pt x="0" y="1449"/>
                  </a:cubicBezTo>
                  <a:lnTo>
                    <a:pt x="0" y="2022"/>
                  </a:lnTo>
                  <a:cubicBezTo>
                    <a:pt x="0" y="2201"/>
                    <a:pt x="140" y="2341"/>
                    <a:pt x="318" y="2341"/>
                  </a:cubicBezTo>
                  <a:cubicBezTo>
                    <a:pt x="497" y="2341"/>
                    <a:pt x="637" y="2201"/>
                    <a:pt x="637" y="2022"/>
                  </a:cubicBezTo>
                  <a:lnTo>
                    <a:pt x="637" y="1449"/>
                  </a:lnTo>
                  <a:cubicBezTo>
                    <a:pt x="637" y="1093"/>
                    <a:pt x="713" y="762"/>
                    <a:pt x="840" y="443"/>
                  </a:cubicBezTo>
                  <a:cubicBezTo>
                    <a:pt x="904" y="278"/>
                    <a:pt x="828" y="100"/>
                    <a:pt x="662" y="23"/>
                  </a:cubicBezTo>
                  <a:cubicBezTo>
                    <a:pt x="623" y="8"/>
                    <a:pt x="583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27;p68">
              <a:extLst>
                <a:ext uri="{FF2B5EF4-FFF2-40B4-BE49-F238E27FC236}">
                  <a16:creationId xmlns:a16="http://schemas.microsoft.com/office/drawing/2014/main" id="{E7015787-321C-C443-5592-E04587CC508A}"/>
                </a:ext>
              </a:extLst>
            </p:cNvPr>
            <p:cNvSpPr/>
            <p:nvPr/>
          </p:nvSpPr>
          <p:spPr>
            <a:xfrm>
              <a:off x="4015863" y="2995188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371" y="1"/>
                  </a:moveTo>
                  <a:cubicBezTo>
                    <a:pt x="285" y="1"/>
                    <a:pt x="201" y="36"/>
                    <a:pt x="141" y="103"/>
                  </a:cubicBezTo>
                  <a:lnTo>
                    <a:pt x="128" y="103"/>
                  </a:lnTo>
                  <a:cubicBezTo>
                    <a:pt x="0" y="230"/>
                    <a:pt x="13" y="434"/>
                    <a:pt x="141" y="561"/>
                  </a:cubicBezTo>
                  <a:cubicBezTo>
                    <a:pt x="204" y="612"/>
                    <a:pt x="281" y="650"/>
                    <a:pt x="357" y="650"/>
                  </a:cubicBezTo>
                  <a:cubicBezTo>
                    <a:pt x="446" y="650"/>
                    <a:pt x="523" y="612"/>
                    <a:pt x="586" y="549"/>
                  </a:cubicBezTo>
                  <a:lnTo>
                    <a:pt x="599" y="549"/>
                  </a:lnTo>
                  <a:cubicBezTo>
                    <a:pt x="714" y="421"/>
                    <a:pt x="714" y="217"/>
                    <a:pt x="586" y="90"/>
                  </a:cubicBezTo>
                  <a:cubicBezTo>
                    <a:pt x="526" y="30"/>
                    <a:pt x="448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28;p68">
              <a:extLst>
                <a:ext uri="{FF2B5EF4-FFF2-40B4-BE49-F238E27FC236}">
                  <a16:creationId xmlns:a16="http://schemas.microsoft.com/office/drawing/2014/main" id="{8818B181-A9E8-6758-F45A-35D6CCADDA0C}"/>
                </a:ext>
              </a:extLst>
            </p:cNvPr>
            <p:cNvSpPr/>
            <p:nvPr/>
          </p:nvSpPr>
          <p:spPr>
            <a:xfrm>
              <a:off x="4038138" y="2666038"/>
              <a:ext cx="368675" cy="410675"/>
            </a:xfrm>
            <a:custGeom>
              <a:avLst/>
              <a:gdLst/>
              <a:ahLst/>
              <a:cxnLst/>
              <a:rect l="l" t="t" r="r" b="b"/>
              <a:pathLst>
                <a:path w="14747" h="16427" extrusionOk="0">
                  <a:moveTo>
                    <a:pt x="6533" y="650"/>
                  </a:moveTo>
                  <a:cubicBezTo>
                    <a:pt x="8176" y="650"/>
                    <a:pt x="10926" y="1159"/>
                    <a:pt x="10926" y="4610"/>
                  </a:cubicBezTo>
                  <a:cubicBezTo>
                    <a:pt x="10926" y="6062"/>
                    <a:pt x="10429" y="7692"/>
                    <a:pt x="9589" y="8978"/>
                  </a:cubicBezTo>
                  <a:cubicBezTo>
                    <a:pt x="8723" y="10315"/>
                    <a:pt x="7615" y="11079"/>
                    <a:pt x="6533" y="11079"/>
                  </a:cubicBezTo>
                  <a:cubicBezTo>
                    <a:pt x="5451" y="11079"/>
                    <a:pt x="4330" y="10315"/>
                    <a:pt x="3464" y="8978"/>
                  </a:cubicBezTo>
                  <a:cubicBezTo>
                    <a:pt x="2637" y="7692"/>
                    <a:pt x="2140" y="6062"/>
                    <a:pt x="2140" y="4610"/>
                  </a:cubicBezTo>
                  <a:cubicBezTo>
                    <a:pt x="2140" y="1159"/>
                    <a:pt x="4890" y="650"/>
                    <a:pt x="6533" y="650"/>
                  </a:cubicBezTo>
                  <a:close/>
                  <a:moveTo>
                    <a:pt x="6533" y="1"/>
                  </a:moveTo>
                  <a:cubicBezTo>
                    <a:pt x="5081" y="1"/>
                    <a:pt x="3859" y="370"/>
                    <a:pt x="2993" y="1070"/>
                  </a:cubicBezTo>
                  <a:cubicBezTo>
                    <a:pt x="2000" y="1873"/>
                    <a:pt x="1491" y="3057"/>
                    <a:pt x="1491" y="4610"/>
                  </a:cubicBezTo>
                  <a:cubicBezTo>
                    <a:pt x="1491" y="6151"/>
                    <a:pt x="2025" y="7934"/>
                    <a:pt x="2929" y="9322"/>
                  </a:cubicBezTo>
                  <a:cubicBezTo>
                    <a:pt x="3375" y="10009"/>
                    <a:pt x="3872" y="10557"/>
                    <a:pt x="4419" y="10964"/>
                  </a:cubicBezTo>
                  <a:lnTo>
                    <a:pt x="4419" y="11359"/>
                  </a:lnTo>
                  <a:cubicBezTo>
                    <a:pt x="4419" y="11868"/>
                    <a:pt x="3999" y="12288"/>
                    <a:pt x="3477" y="12288"/>
                  </a:cubicBezTo>
                  <a:lnTo>
                    <a:pt x="1554" y="12288"/>
                  </a:lnTo>
                  <a:cubicBezTo>
                    <a:pt x="1096" y="12288"/>
                    <a:pt x="650" y="12390"/>
                    <a:pt x="230" y="12569"/>
                  </a:cubicBezTo>
                  <a:cubicBezTo>
                    <a:pt x="77" y="12645"/>
                    <a:pt x="1" y="12836"/>
                    <a:pt x="77" y="13001"/>
                  </a:cubicBezTo>
                  <a:cubicBezTo>
                    <a:pt x="128" y="13116"/>
                    <a:pt x="243" y="13192"/>
                    <a:pt x="370" y="13192"/>
                  </a:cubicBezTo>
                  <a:cubicBezTo>
                    <a:pt x="408" y="13192"/>
                    <a:pt x="459" y="13180"/>
                    <a:pt x="497" y="13154"/>
                  </a:cubicBezTo>
                  <a:cubicBezTo>
                    <a:pt x="828" y="13014"/>
                    <a:pt x="1185" y="12938"/>
                    <a:pt x="1554" y="12938"/>
                  </a:cubicBezTo>
                  <a:lnTo>
                    <a:pt x="3477" y="12938"/>
                  </a:lnTo>
                  <a:cubicBezTo>
                    <a:pt x="4356" y="12938"/>
                    <a:pt x="5056" y="12225"/>
                    <a:pt x="5056" y="11359"/>
                  </a:cubicBezTo>
                  <a:cubicBezTo>
                    <a:pt x="5527" y="11588"/>
                    <a:pt x="6024" y="11715"/>
                    <a:pt x="6533" y="11715"/>
                  </a:cubicBezTo>
                  <a:cubicBezTo>
                    <a:pt x="7030" y="11715"/>
                    <a:pt x="7526" y="11588"/>
                    <a:pt x="8010" y="11359"/>
                  </a:cubicBezTo>
                  <a:cubicBezTo>
                    <a:pt x="8010" y="12225"/>
                    <a:pt x="8710" y="12938"/>
                    <a:pt x="9576" y="12938"/>
                  </a:cubicBezTo>
                  <a:lnTo>
                    <a:pt x="11512" y="12938"/>
                  </a:lnTo>
                  <a:cubicBezTo>
                    <a:pt x="12938" y="12938"/>
                    <a:pt x="14097" y="14097"/>
                    <a:pt x="14097" y="15523"/>
                  </a:cubicBezTo>
                  <a:lnTo>
                    <a:pt x="14097" y="16108"/>
                  </a:lnTo>
                  <a:cubicBezTo>
                    <a:pt x="14097" y="16287"/>
                    <a:pt x="14249" y="16427"/>
                    <a:pt x="14428" y="16427"/>
                  </a:cubicBezTo>
                  <a:cubicBezTo>
                    <a:pt x="14606" y="16427"/>
                    <a:pt x="14746" y="16287"/>
                    <a:pt x="14746" y="16108"/>
                  </a:cubicBezTo>
                  <a:lnTo>
                    <a:pt x="14746" y="15523"/>
                  </a:lnTo>
                  <a:cubicBezTo>
                    <a:pt x="14746" y="13740"/>
                    <a:pt x="13294" y="12288"/>
                    <a:pt x="11512" y="12288"/>
                  </a:cubicBezTo>
                  <a:lnTo>
                    <a:pt x="9576" y="12288"/>
                  </a:lnTo>
                  <a:cubicBezTo>
                    <a:pt x="9067" y="12288"/>
                    <a:pt x="8647" y="11881"/>
                    <a:pt x="8647" y="11359"/>
                  </a:cubicBezTo>
                  <a:lnTo>
                    <a:pt x="8647" y="10964"/>
                  </a:lnTo>
                  <a:cubicBezTo>
                    <a:pt x="9182" y="10557"/>
                    <a:pt x="9691" y="10009"/>
                    <a:pt x="10137" y="9322"/>
                  </a:cubicBezTo>
                  <a:cubicBezTo>
                    <a:pt x="11028" y="7934"/>
                    <a:pt x="11563" y="6176"/>
                    <a:pt x="11563" y="4610"/>
                  </a:cubicBezTo>
                  <a:cubicBezTo>
                    <a:pt x="11563" y="3031"/>
                    <a:pt x="11066" y="1873"/>
                    <a:pt x="10060" y="1070"/>
                  </a:cubicBezTo>
                  <a:cubicBezTo>
                    <a:pt x="9207" y="370"/>
                    <a:pt x="7985" y="1"/>
                    <a:pt x="6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29;p68">
              <a:extLst>
                <a:ext uri="{FF2B5EF4-FFF2-40B4-BE49-F238E27FC236}">
                  <a16:creationId xmlns:a16="http://schemas.microsoft.com/office/drawing/2014/main" id="{3C4BA470-F621-C5E7-5E02-1734DB9A450D}"/>
                </a:ext>
              </a:extLst>
            </p:cNvPr>
            <p:cNvSpPr/>
            <p:nvPr/>
          </p:nvSpPr>
          <p:spPr>
            <a:xfrm>
              <a:off x="4028288" y="3028638"/>
              <a:ext cx="54450" cy="48075"/>
            </a:xfrm>
            <a:custGeom>
              <a:avLst/>
              <a:gdLst/>
              <a:ahLst/>
              <a:cxnLst/>
              <a:rect l="l" t="t" r="r" b="b"/>
              <a:pathLst>
                <a:path w="2178" h="1923" extrusionOk="0">
                  <a:moveTo>
                    <a:pt x="1082" y="0"/>
                  </a:moveTo>
                  <a:cubicBezTo>
                    <a:pt x="484" y="0"/>
                    <a:pt x="0" y="484"/>
                    <a:pt x="0" y="1095"/>
                  </a:cubicBezTo>
                  <a:lnTo>
                    <a:pt x="0" y="1604"/>
                  </a:lnTo>
                  <a:cubicBezTo>
                    <a:pt x="0" y="1783"/>
                    <a:pt x="140" y="1923"/>
                    <a:pt x="318" y="1923"/>
                  </a:cubicBezTo>
                  <a:cubicBezTo>
                    <a:pt x="497" y="1923"/>
                    <a:pt x="637" y="1783"/>
                    <a:pt x="637" y="1604"/>
                  </a:cubicBezTo>
                  <a:lnTo>
                    <a:pt x="637" y="1095"/>
                  </a:lnTo>
                  <a:cubicBezTo>
                    <a:pt x="637" y="840"/>
                    <a:pt x="840" y="637"/>
                    <a:pt x="1082" y="637"/>
                  </a:cubicBezTo>
                  <a:cubicBezTo>
                    <a:pt x="1337" y="637"/>
                    <a:pt x="1541" y="840"/>
                    <a:pt x="1541" y="1095"/>
                  </a:cubicBezTo>
                  <a:lnTo>
                    <a:pt x="1541" y="1604"/>
                  </a:lnTo>
                  <a:cubicBezTo>
                    <a:pt x="1541" y="1783"/>
                    <a:pt x="1681" y="1923"/>
                    <a:pt x="1859" y="1923"/>
                  </a:cubicBezTo>
                  <a:cubicBezTo>
                    <a:pt x="2037" y="1923"/>
                    <a:pt x="2177" y="1783"/>
                    <a:pt x="2177" y="1604"/>
                  </a:cubicBezTo>
                  <a:lnTo>
                    <a:pt x="2177" y="1095"/>
                  </a:lnTo>
                  <a:cubicBezTo>
                    <a:pt x="2177" y="484"/>
                    <a:pt x="1694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30;p68">
              <a:extLst>
                <a:ext uri="{FF2B5EF4-FFF2-40B4-BE49-F238E27FC236}">
                  <a16:creationId xmlns:a16="http://schemas.microsoft.com/office/drawing/2014/main" id="{EB948811-AC79-B5DA-7886-A293DDAF31FC}"/>
                </a:ext>
              </a:extLst>
            </p:cNvPr>
            <p:cNvSpPr/>
            <p:nvPr/>
          </p:nvSpPr>
          <p:spPr>
            <a:xfrm>
              <a:off x="4314463" y="3028638"/>
              <a:ext cx="54775" cy="48075"/>
            </a:xfrm>
            <a:custGeom>
              <a:avLst/>
              <a:gdLst/>
              <a:ahLst/>
              <a:cxnLst/>
              <a:rect l="l" t="t" r="r" b="b"/>
              <a:pathLst>
                <a:path w="2191" h="1923" extrusionOk="0">
                  <a:moveTo>
                    <a:pt x="1095" y="0"/>
                  </a:moveTo>
                  <a:cubicBezTo>
                    <a:pt x="484" y="0"/>
                    <a:pt x="0" y="484"/>
                    <a:pt x="0" y="1095"/>
                  </a:cubicBezTo>
                  <a:lnTo>
                    <a:pt x="0" y="1604"/>
                  </a:lnTo>
                  <a:cubicBezTo>
                    <a:pt x="0" y="1783"/>
                    <a:pt x="140" y="1923"/>
                    <a:pt x="319" y="1923"/>
                  </a:cubicBezTo>
                  <a:cubicBezTo>
                    <a:pt x="497" y="1923"/>
                    <a:pt x="650" y="1783"/>
                    <a:pt x="650" y="1604"/>
                  </a:cubicBezTo>
                  <a:lnTo>
                    <a:pt x="650" y="1095"/>
                  </a:lnTo>
                  <a:cubicBezTo>
                    <a:pt x="650" y="840"/>
                    <a:pt x="841" y="637"/>
                    <a:pt x="1095" y="637"/>
                  </a:cubicBezTo>
                  <a:cubicBezTo>
                    <a:pt x="1337" y="637"/>
                    <a:pt x="1541" y="840"/>
                    <a:pt x="1541" y="1095"/>
                  </a:cubicBezTo>
                  <a:lnTo>
                    <a:pt x="1541" y="1604"/>
                  </a:lnTo>
                  <a:cubicBezTo>
                    <a:pt x="1541" y="1783"/>
                    <a:pt x="1681" y="1923"/>
                    <a:pt x="1859" y="1923"/>
                  </a:cubicBezTo>
                  <a:cubicBezTo>
                    <a:pt x="2038" y="1923"/>
                    <a:pt x="2191" y="1783"/>
                    <a:pt x="2191" y="1604"/>
                  </a:cubicBezTo>
                  <a:lnTo>
                    <a:pt x="2191" y="1095"/>
                  </a:lnTo>
                  <a:cubicBezTo>
                    <a:pt x="2191" y="484"/>
                    <a:pt x="1694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31;p68">
              <a:extLst>
                <a:ext uri="{FF2B5EF4-FFF2-40B4-BE49-F238E27FC236}">
                  <a16:creationId xmlns:a16="http://schemas.microsoft.com/office/drawing/2014/main" id="{76C40359-A54A-CB69-DCF4-C0F7697C056C}"/>
                </a:ext>
              </a:extLst>
            </p:cNvPr>
            <p:cNvSpPr/>
            <p:nvPr/>
          </p:nvSpPr>
          <p:spPr>
            <a:xfrm>
              <a:off x="4231363" y="3001238"/>
              <a:ext cx="25825" cy="25825"/>
            </a:xfrm>
            <a:custGeom>
              <a:avLst/>
              <a:gdLst/>
              <a:ahLst/>
              <a:cxnLst/>
              <a:rect l="l" t="t" r="r" b="b"/>
              <a:pathLst>
                <a:path w="1033" h="1033" extrusionOk="0">
                  <a:moveTo>
                    <a:pt x="714" y="1"/>
                  </a:moveTo>
                  <a:cubicBezTo>
                    <a:pt x="319" y="1"/>
                    <a:pt x="1" y="319"/>
                    <a:pt x="1" y="714"/>
                  </a:cubicBezTo>
                  <a:cubicBezTo>
                    <a:pt x="1" y="892"/>
                    <a:pt x="141" y="1032"/>
                    <a:pt x="319" y="1032"/>
                  </a:cubicBezTo>
                  <a:cubicBezTo>
                    <a:pt x="498" y="1032"/>
                    <a:pt x="638" y="892"/>
                    <a:pt x="638" y="714"/>
                  </a:cubicBezTo>
                  <a:cubicBezTo>
                    <a:pt x="638" y="676"/>
                    <a:pt x="676" y="638"/>
                    <a:pt x="714" y="638"/>
                  </a:cubicBezTo>
                  <a:cubicBezTo>
                    <a:pt x="892" y="638"/>
                    <a:pt x="1032" y="498"/>
                    <a:pt x="1032" y="319"/>
                  </a:cubicBezTo>
                  <a:cubicBezTo>
                    <a:pt x="1032" y="141"/>
                    <a:pt x="892" y="1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32;p68">
              <a:extLst>
                <a:ext uri="{FF2B5EF4-FFF2-40B4-BE49-F238E27FC236}">
                  <a16:creationId xmlns:a16="http://schemas.microsoft.com/office/drawing/2014/main" id="{224119F4-3E52-7047-51D8-4037624986FA}"/>
                </a:ext>
              </a:extLst>
            </p:cNvPr>
            <p:cNvSpPr/>
            <p:nvPr/>
          </p:nvSpPr>
          <p:spPr>
            <a:xfrm>
              <a:off x="4145738" y="3001238"/>
              <a:ext cx="25825" cy="25825"/>
            </a:xfrm>
            <a:custGeom>
              <a:avLst/>
              <a:gdLst/>
              <a:ahLst/>
              <a:cxnLst/>
              <a:rect l="l" t="t" r="r" b="b"/>
              <a:pathLst>
                <a:path w="1033" h="1033" extrusionOk="0">
                  <a:moveTo>
                    <a:pt x="319" y="1"/>
                  </a:moveTo>
                  <a:cubicBezTo>
                    <a:pt x="141" y="1"/>
                    <a:pt x="1" y="141"/>
                    <a:pt x="1" y="319"/>
                  </a:cubicBezTo>
                  <a:cubicBezTo>
                    <a:pt x="1" y="498"/>
                    <a:pt x="141" y="638"/>
                    <a:pt x="319" y="638"/>
                  </a:cubicBezTo>
                  <a:cubicBezTo>
                    <a:pt x="357" y="638"/>
                    <a:pt x="395" y="676"/>
                    <a:pt x="395" y="714"/>
                  </a:cubicBezTo>
                  <a:cubicBezTo>
                    <a:pt x="395" y="892"/>
                    <a:pt x="536" y="1032"/>
                    <a:pt x="714" y="1032"/>
                  </a:cubicBezTo>
                  <a:cubicBezTo>
                    <a:pt x="892" y="1032"/>
                    <a:pt x="1032" y="892"/>
                    <a:pt x="1032" y="714"/>
                  </a:cubicBezTo>
                  <a:cubicBezTo>
                    <a:pt x="1032" y="319"/>
                    <a:pt x="714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33;p68">
              <a:extLst>
                <a:ext uri="{FF2B5EF4-FFF2-40B4-BE49-F238E27FC236}">
                  <a16:creationId xmlns:a16="http://schemas.microsoft.com/office/drawing/2014/main" id="{8F5FEF53-B1D8-3BC4-D93D-2BAAB0ECC62D}"/>
                </a:ext>
              </a:extLst>
            </p:cNvPr>
            <p:cNvSpPr/>
            <p:nvPr/>
          </p:nvSpPr>
          <p:spPr>
            <a:xfrm>
              <a:off x="4181388" y="2882513"/>
              <a:ext cx="40150" cy="16250"/>
            </a:xfrm>
            <a:custGeom>
              <a:avLst/>
              <a:gdLst/>
              <a:ahLst/>
              <a:cxnLst/>
              <a:rect l="l" t="t" r="r" b="b"/>
              <a:pathLst>
                <a:path w="1606" h="650" extrusionOk="0">
                  <a:moveTo>
                    <a:pt x="319" y="0"/>
                  </a:moveTo>
                  <a:cubicBezTo>
                    <a:pt x="141" y="0"/>
                    <a:pt x="1" y="140"/>
                    <a:pt x="1" y="319"/>
                  </a:cubicBezTo>
                  <a:cubicBezTo>
                    <a:pt x="1" y="497"/>
                    <a:pt x="141" y="650"/>
                    <a:pt x="319" y="650"/>
                  </a:cubicBezTo>
                  <a:lnTo>
                    <a:pt x="1287" y="650"/>
                  </a:lnTo>
                  <a:cubicBezTo>
                    <a:pt x="1452" y="650"/>
                    <a:pt x="1605" y="497"/>
                    <a:pt x="1605" y="319"/>
                  </a:cubicBezTo>
                  <a:cubicBezTo>
                    <a:pt x="1605" y="140"/>
                    <a:pt x="1465" y="0"/>
                    <a:pt x="1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3447;p68">
            <a:extLst>
              <a:ext uri="{FF2B5EF4-FFF2-40B4-BE49-F238E27FC236}">
                <a16:creationId xmlns:a16="http://schemas.microsoft.com/office/drawing/2014/main" id="{96DA7797-29FF-5A83-C11E-978A26081293}"/>
              </a:ext>
            </a:extLst>
          </p:cNvPr>
          <p:cNvGrpSpPr/>
          <p:nvPr/>
        </p:nvGrpSpPr>
        <p:grpSpPr>
          <a:xfrm>
            <a:off x="5058052" y="1968954"/>
            <a:ext cx="369246" cy="368663"/>
            <a:chOff x="3248038" y="1078188"/>
            <a:chExt cx="411325" cy="410675"/>
          </a:xfrm>
        </p:grpSpPr>
        <p:sp>
          <p:nvSpPr>
            <p:cNvPr id="42" name="Google Shape;3448;p68">
              <a:extLst>
                <a:ext uri="{FF2B5EF4-FFF2-40B4-BE49-F238E27FC236}">
                  <a16:creationId xmlns:a16="http://schemas.microsoft.com/office/drawing/2014/main" id="{36AF8B52-021A-AF41-2D85-F0B5AFAA8305}"/>
                </a:ext>
              </a:extLst>
            </p:cNvPr>
            <p:cNvSpPr/>
            <p:nvPr/>
          </p:nvSpPr>
          <p:spPr>
            <a:xfrm>
              <a:off x="3518938" y="1155863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32" y="1"/>
                  </a:moveTo>
                  <a:cubicBezTo>
                    <a:pt x="243" y="1"/>
                    <a:pt x="153" y="39"/>
                    <a:pt x="103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103" y="548"/>
                  </a:cubicBezTo>
                  <a:cubicBezTo>
                    <a:pt x="153" y="599"/>
                    <a:pt x="243" y="637"/>
                    <a:pt x="332" y="637"/>
                  </a:cubicBezTo>
                  <a:cubicBezTo>
                    <a:pt x="408" y="637"/>
                    <a:pt x="497" y="612"/>
                    <a:pt x="548" y="548"/>
                  </a:cubicBezTo>
                  <a:cubicBezTo>
                    <a:pt x="612" y="485"/>
                    <a:pt x="650" y="408"/>
                    <a:pt x="650" y="319"/>
                  </a:cubicBezTo>
                  <a:cubicBezTo>
                    <a:pt x="650" y="230"/>
                    <a:pt x="612" y="153"/>
                    <a:pt x="548" y="90"/>
                  </a:cubicBezTo>
                  <a:cubicBezTo>
                    <a:pt x="497" y="39"/>
                    <a:pt x="408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49;p68">
              <a:extLst>
                <a:ext uri="{FF2B5EF4-FFF2-40B4-BE49-F238E27FC236}">
                  <a16:creationId xmlns:a16="http://schemas.microsoft.com/office/drawing/2014/main" id="{D5A1750F-81DF-FFCD-C023-1F889F100F15}"/>
                </a:ext>
              </a:extLst>
            </p:cNvPr>
            <p:cNvSpPr/>
            <p:nvPr/>
          </p:nvSpPr>
          <p:spPr>
            <a:xfrm>
              <a:off x="3251538" y="1111788"/>
              <a:ext cx="381075" cy="360850"/>
            </a:xfrm>
            <a:custGeom>
              <a:avLst/>
              <a:gdLst/>
              <a:ahLst/>
              <a:cxnLst/>
              <a:rect l="l" t="t" r="r" b="b"/>
              <a:pathLst>
                <a:path w="15243" h="14434" extrusionOk="0">
                  <a:moveTo>
                    <a:pt x="11873" y="637"/>
                  </a:moveTo>
                  <a:cubicBezTo>
                    <a:pt x="12495" y="637"/>
                    <a:pt x="13116" y="872"/>
                    <a:pt x="13587" y="1343"/>
                  </a:cubicBezTo>
                  <a:cubicBezTo>
                    <a:pt x="13714" y="1471"/>
                    <a:pt x="13829" y="1611"/>
                    <a:pt x="13918" y="1764"/>
                  </a:cubicBezTo>
                  <a:lnTo>
                    <a:pt x="12327" y="1764"/>
                  </a:lnTo>
                  <a:cubicBezTo>
                    <a:pt x="12148" y="1764"/>
                    <a:pt x="12008" y="1904"/>
                    <a:pt x="12008" y="2082"/>
                  </a:cubicBezTo>
                  <a:cubicBezTo>
                    <a:pt x="12008" y="2260"/>
                    <a:pt x="12148" y="2400"/>
                    <a:pt x="12327" y="2400"/>
                  </a:cubicBezTo>
                  <a:lnTo>
                    <a:pt x="14211" y="2400"/>
                  </a:lnTo>
                  <a:cubicBezTo>
                    <a:pt x="14275" y="2617"/>
                    <a:pt x="14300" y="2833"/>
                    <a:pt x="14300" y="3062"/>
                  </a:cubicBezTo>
                  <a:cubicBezTo>
                    <a:pt x="14300" y="3712"/>
                    <a:pt x="14046" y="4323"/>
                    <a:pt x="13587" y="4781"/>
                  </a:cubicBezTo>
                  <a:lnTo>
                    <a:pt x="12798" y="5571"/>
                  </a:lnTo>
                  <a:lnTo>
                    <a:pt x="11193" y="3967"/>
                  </a:lnTo>
                  <a:lnTo>
                    <a:pt x="12874" y="3967"/>
                  </a:lnTo>
                  <a:cubicBezTo>
                    <a:pt x="13052" y="3967"/>
                    <a:pt x="13192" y="3826"/>
                    <a:pt x="13192" y="3648"/>
                  </a:cubicBezTo>
                  <a:cubicBezTo>
                    <a:pt x="13192" y="3470"/>
                    <a:pt x="13052" y="3330"/>
                    <a:pt x="12874" y="3330"/>
                  </a:cubicBezTo>
                  <a:lnTo>
                    <a:pt x="10557" y="3330"/>
                  </a:lnTo>
                  <a:lnTo>
                    <a:pt x="9360" y="2133"/>
                  </a:lnTo>
                  <a:lnTo>
                    <a:pt x="10149" y="1343"/>
                  </a:lnTo>
                  <a:cubicBezTo>
                    <a:pt x="10627" y="872"/>
                    <a:pt x="11251" y="637"/>
                    <a:pt x="11873" y="637"/>
                  </a:cubicBezTo>
                  <a:close/>
                  <a:moveTo>
                    <a:pt x="11874" y="0"/>
                  </a:moveTo>
                  <a:cubicBezTo>
                    <a:pt x="11088" y="0"/>
                    <a:pt x="10302" y="299"/>
                    <a:pt x="9703" y="898"/>
                  </a:cubicBezTo>
                  <a:lnTo>
                    <a:pt x="8838" y="1764"/>
                  </a:lnTo>
                  <a:lnTo>
                    <a:pt x="5298" y="312"/>
                  </a:lnTo>
                  <a:cubicBezTo>
                    <a:pt x="5171" y="260"/>
                    <a:pt x="5040" y="235"/>
                    <a:pt x="4911" y="235"/>
                  </a:cubicBezTo>
                  <a:cubicBezTo>
                    <a:pt x="4508" y="235"/>
                    <a:pt x="4125" y="477"/>
                    <a:pt x="3961" y="872"/>
                  </a:cubicBezTo>
                  <a:cubicBezTo>
                    <a:pt x="3808" y="1254"/>
                    <a:pt x="3897" y="1700"/>
                    <a:pt x="4190" y="1993"/>
                  </a:cubicBezTo>
                  <a:cubicBezTo>
                    <a:pt x="4292" y="2082"/>
                    <a:pt x="4394" y="2158"/>
                    <a:pt x="4521" y="2209"/>
                  </a:cubicBezTo>
                  <a:lnTo>
                    <a:pt x="7259" y="3330"/>
                  </a:lnTo>
                  <a:lnTo>
                    <a:pt x="6431" y="4170"/>
                  </a:lnTo>
                  <a:lnTo>
                    <a:pt x="6049" y="3788"/>
                  </a:lnTo>
                  <a:cubicBezTo>
                    <a:pt x="5782" y="3521"/>
                    <a:pt x="5438" y="3381"/>
                    <a:pt x="5081" y="3381"/>
                  </a:cubicBezTo>
                  <a:cubicBezTo>
                    <a:pt x="4712" y="3381"/>
                    <a:pt x="4368" y="3534"/>
                    <a:pt x="4113" y="3788"/>
                  </a:cubicBezTo>
                  <a:cubicBezTo>
                    <a:pt x="3973" y="3928"/>
                    <a:pt x="3786" y="3998"/>
                    <a:pt x="3598" y="3998"/>
                  </a:cubicBezTo>
                  <a:cubicBezTo>
                    <a:pt x="3410" y="3998"/>
                    <a:pt x="3222" y="3928"/>
                    <a:pt x="3082" y="3788"/>
                  </a:cubicBezTo>
                  <a:lnTo>
                    <a:pt x="2675" y="3381"/>
                  </a:lnTo>
                  <a:cubicBezTo>
                    <a:pt x="2407" y="3113"/>
                    <a:pt x="2057" y="2980"/>
                    <a:pt x="1707" y="2980"/>
                  </a:cubicBezTo>
                  <a:cubicBezTo>
                    <a:pt x="1357" y="2980"/>
                    <a:pt x="1007" y="3113"/>
                    <a:pt x="739" y="3381"/>
                  </a:cubicBezTo>
                  <a:lnTo>
                    <a:pt x="128" y="3992"/>
                  </a:lnTo>
                  <a:cubicBezTo>
                    <a:pt x="1" y="4119"/>
                    <a:pt x="1" y="4323"/>
                    <a:pt x="128" y="4450"/>
                  </a:cubicBezTo>
                  <a:cubicBezTo>
                    <a:pt x="192" y="4514"/>
                    <a:pt x="274" y="4546"/>
                    <a:pt x="356" y="4546"/>
                  </a:cubicBezTo>
                  <a:cubicBezTo>
                    <a:pt x="437" y="4546"/>
                    <a:pt x="516" y="4514"/>
                    <a:pt x="574" y="4450"/>
                  </a:cubicBezTo>
                  <a:lnTo>
                    <a:pt x="1198" y="3826"/>
                  </a:lnTo>
                  <a:cubicBezTo>
                    <a:pt x="1338" y="3686"/>
                    <a:pt x="1522" y="3616"/>
                    <a:pt x="1708" y="3616"/>
                  </a:cubicBezTo>
                  <a:cubicBezTo>
                    <a:pt x="1895" y="3616"/>
                    <a:pt x="2083" y="3686"/>
                    <a:pt x="2229" y="3826"/>
                  </a:cubicBezTo>
                  <a:lnTo>
                    <a:pt x="2636" y="4234"/>
                  </a:lnTo>
                  <a:cubicBezTo>
                    <a:pt x="2897" y="4501"/>
                    <a:pt x="3244" y="4635"/>
                    <a:pt x="3593" y="4635"/>
                  </a:cubicBezTo>
                  <a:cubicBezTo>
                    <a:pt x="3942" y="4635"/>
                    <a:pt x="4292" y="4501"/>
                    <a:pt x="4559" y="4234"/>
                  </a:cubicBezTo>
                  <a:cubicBezTo>
                    <a:pt x="4699" y="4107"/>
                    <a:pt x="4877" y="4030"/>
                    <a:pt x="5081" y="4030"/>
                  </a:cubicBezTo>
                  <a:cubicBezTo>
                    <a:pt x="5272" y="4030"/>
                    <a:pt x="5450" y="4094"/>
                    <a:pt x="5591" y="4234"/>
                  </a:cubicBezTo>
                  <a:lnTo>
                    <a:pt x="5973" y="4616"/>
                  </a:lnTo>
                  <a:lnTo>
                    <a:pt x="866" y="9722"/>
                  </a:lnTo>
                  <a:cubicBezTo>
                    <a:pt x="395" y="10193"/>
                    <a:pt x="383" y="10983"/>
                    <a:pt x="828" y="11454"/>
                  </a:cubicBezTo>
                  <a:cubicBezTo>
                    <a:pt x="1070" y="11708"/>
                    <a:pt x="1376" y="11836"/>
                    <a:pt x="1720" y="11848"/>
                  </a:cubicBezTo>
                  <a:cubicBezTo>
                    <a:pt x="2051" y="11848"/>
                    <a:pt x="2369" y="11721"/>
                    <a:pt x="2611" y="11479"/>
                  </a:cubicBezTo>
                  <a:lnTo>
                    <a:pt x="5298" y="8792"/>
                  </a:lnTo>
                  <a:cubicBezTo>
                    <a:pt x="5415" y="8668"/>
                    <a:pt x="5574" y="8608"/>
                    <a:pt x="5731" y="8608"/>
                  </a:cubicBezTo>
                  <a:cubicBezTo>
                    <a:pt x="5879" y="8608"/>
                    <a:pt x="6027" y="8662"/>
                    <a:pt x="6138" y="8767"/>
                  </a:cubicBezTo>
                  <a:cubicBezTo>
                    <a:pt x="6265" y="8882"/>
                    <a:pt x="6329" y="9022"/>
                    <a:pt x="6329" y="9187"/>
                  </a:cubicBezTo>
                  <a:cubicBezTo>
                    <a:pt x="6329" y="9353"/>
                    <a:pt x="6265" y="9506"/>
                    <a:pt x="6151" y="9620"/>
                  </a:cubicBezTo>
                  <a:lnTo>
                    <a:pt x="3464" y="12307"/>
                  </a:lnTo>
                  <a:cubicBezTo>
                    <a:pt x="2980" y="12791"/>
                    <a:pt x="2967" y="13567"/>
                    <a:pt x="3426" y="14051"/>
                  </a:cubicBezTo>
                  <a:cubicBezTo>
                    <a:pt x="3655" y="14293"/>
                    <a:pt x="3973" y="14433"/>
                    <a:pt x="4304" y="14433"/>
                  </a:cubicBezTo>
                  <a:lnTo>
                    <a:pt x="4317" y="14433"/>
                  </a:lnTo>
                  <a:cubicBezTo>
                    <a:pt x="4648" y="14433"/>
                    <a:pt x="4967" y="14306"/>
                    <a:pt x="5196" y="14077"/>
                  </a:cubicBezTo>
                  <a:lnTo>
                    <a:pt x="7717" y="11556"/>
                  </a:lnTo>
                  <a:cubicBezTo>
                    <a:pt x="7832" y="11428"/>
                    <a:pt x="7832" y="11237"/>
                    <a:pt x="7717" y="11110"/>
                  </a:cubicBezTo>
                  <a:cubicBezTo>
                    <a:pt x="7653" y="11046"/>
                    <a:pt x="7571" y="11014"/>
                    <a:pt x="7488" y="11014"/>
                  </a:cubicBezTo>
                  <a:cubicBezTo>
                    <a:pt x="7405" y="11014"/>
                    <a:pt x="7322" y="11046"/>
                    <a:pt x="7259" y="11110"/>
                  </a:cubicBezTo>
                  <a:lnTo>
                    <a:pt x="4750" y="13618"/>
                  </a:lnTo>
                  <a:cubicBezTo>
                    <a:pt x="4636" y="13733"/>
                    <a:pt x="4470" y="13797"/>
                    <a:pt x="4317" y="13797"/>
                  </a:cubicBezTo>
                  <a:cubicBezTo>
                    <a:pt x="4152" y="13797"/>
                    <a:pt x="3999" y="13733"/>
                    <a:pt x="3884" y="13606"/>
                  </a:cubicBezTo>
                  <a:cubicBezTo>
                    <a:pt x="3668" y="13376"/>
                    <a:pt x="3681" y="12994"/>
                    <a:pt x="3910" y="12765"/>
                  </a:cubicBezTo>
                  <a:lnTo>
                    <a:pt x="6609" y="10066"/>
                  </a:lnTo>
                  <a:cubicBezTo>
                    <a:pt x="6851" y="9837"/>
                    <a:pt x="6978" y="9518"/>
                    <a:pt x="6966" y="9174"/>
                  </a:cubicBezTo>
                  <a:cubicBezTo>
                    <a:pt x="6966" y="8843"/>
                    <a:pt x="6826" y="8525"/>
                    <a:pt x="6584" y="8296"/>
                  </a:cubicBezTo>
                  <a:cubicBezTo>
                    <a:pt x="6350" y="8075"/>
                    <a:pt x="6048" y="7966"/>
                    <a:pt x="5745" y="7966"/>
                  </a:cubicBezTo>
                  <a:cubicBezTo>
                    <a:pt x="5421" y="7966"/>
                    <a:pt x="5096" y="8090"/>
                    <a:pt x="4852" y="8334"/>
                  </a:cubicBezTo>
                  <a:lnTo>
                    <a:pt x="2153" y="11034"/>
                  </a:lnTo>
                  <a:cubicBezTo>
                    <a:pt x="2048" y="11138"/>
                    <a:pt x="1911" y="11201"/>
                    <a:pt x="1761" y="11201"/>
                  </a:cubicBezTo>
                  <a:cubicBezTo>
                    <a:pt x="1748" y="11201"/>
                    <a:pt x="1734" y="11200"/>
                    <a:pt x="1720" y="11199"/>
                  </a:cubicBezTo>
                  <a:cubicBezTo>
                    <a:pt x="1567" y="11199"/>
                    <a:pt x="1414" y="11135"/>
                    <a:pt x="1299" y="11021"/>
                  </a:cubicBezTo>
                  <a:cubicBezTo>
                    <a:pt x="1083" y="10792"/>
                    <a:pt x="1083" y="10410"/>
                    <a:pt x="1325" y="10168"/>
                  </a:cubicBezTo>
                  <a:lnTo>
                    <a:pt x="8048" y="3444"/>
                  </a:lnTo>
                  <a:cubicBezTo>
                    <a:pt x="8125" y="3368"/>
                    <a:pt x="8163" y="3253"/>
                    <a:pt x="8137" y="3152"/>
                  </a:cubicBezTo>
                  <a:cubicBezTo>
                    <a:pt x="8125" y="3050"/>
                    <a:pt x="8048" y="2961"/>
                    <a:pt x="7946" y="2922"/>
                  </a:cubicBezTo>
                  <a:lnTo>
                    <a:pt x="4763" y="1624"/>
                  </a:lnTo>
                  <a:cubicBezTo>
                    <a:pt x="4725" y="1598"/>
                    <a:pt x="4674" y="1573"/>
                    <a:pt x="4636" y="1534"/>
                  </a:cubicBezTo>
                  <a:cubicBezTo>
                    <a:pt x="4534" y="1420"/>
                    <a:pt x="4495" y="1254"/>
                    <a:pt x="4559" y="1114"/>
                  </a:cubicBezTo>
                  <a:cubicBezTo>
                    <a:pt x="4616" y="971"/>
                    <a:pt x="4760" y="878"/>
                    <a:pt x="4908" y="878"/>
                  </a:cubicBezTo>
                  <a:cubicBezTo>
                    <a:pt x="4958" y="878"/>
                    <a:pt x="5008" y="888"/>
                    <a:pt x="5056" y="911"/>
                  </a:cubicBezTo>
                  <a:lnTo>
                    <a:pt x="8621" y="2362"/>
                  </a:lnTo>
                  <a:cubicBezTo>
                    <a:pt x="8698" y="2388"/>
                    <a:pt x="8761" y="2439"/>
                    <a:pt x="8812" y="2489"/>
                  </a:cubicBezTo>
                  <a:lnTo>
                    <a:pt x="12441" y="6118"/>
                  </a:lnTo>
                  <a:cubicBezTo>
                    <a:pt x="12505" y="6182"/>
                    <a:pt x="12543" y="6246"/>
                    <a:pt x="12568" y="6309"/>
                  </a:cubicBezTo>
                  <a:lnTo>
                    <a:pt x="14033" y="9875"/>
                  </a:lnTo>
                  <a:cubicBezTo>
                    <a:pt x="14109" y="10066"/>
                    <a:pt x="14020" y="10295"/>
                    <a:pt x="13816" y="10371"/>
                  </a:cubicBezTo>
                  <a:cubicBezTo>
                    <a:pt x="13770" y="10393"/>
                    <a:pt x="13720" y="10403"/>
                    <a:pt x="13671" y="10403"/>
                  </a:cubicBezTo>
                  <a:cubicBezTo>
                    <a:pt x="13572" y="10403"/>
                    <a:pt x="13473" y="10363"/>
                    <a:pt x="13396" y="10295"/>
                  </a:cubicBezTo>
                  <a:cubicBezTo>
                    <a:pt x="13358" y="10257"/>
                    <a:pt x="13332" y="10219"/>
                    <a:pt x="13320" y="10168"/>
                  </a:cubicBezTo>
                  <a:lnTo>
                    <a:pt x="12008" y="6984"/>
                  </a:lnTo>
                  <a:cubicBezTo>
                    <a:pt x="11970" y="6882"/>
                    <a:pt x="11881" y="6819"/>
                    <a:pt x="11779" y="6793"/>
                  </a:cubicBezTo>
                  <a:cubicBezTo>
                    <a:pt x="11758" y="6788"/>
                    <a:pt x="11736" y="6785"/>
                    <a:pt x="11714" y="6785"/>
                  </a:cubicBezTo>
                  <a:cubicBezTo>
                    <a:pt x="11631" y="6785"/>
                    <a:pt x="11547" y="6822"/>
                    <a:pt x="11486" y="6882"/>
                  </a:cubicBezTo>
                  <a:lnTo>
                    <a:pt x="8952" y="9416"/>
                  </a:lnTo>
                  <a:cubicBezTo>
                    <a:pt x="8825" y="9544"/>
                    <a:pt x="8825" y="9747"/>
                    <a:pt x="8952" y="9875"/>
                  </a:cubicBezTo>
                  <a:cubicBezTo>
                    <a:pt x="9016" y="9938"/>
                    <a:pt x="9099" y="9970"/>
                    <a:pt x="9180" y="9970"/>
                  </a:cubicBezTo>
                  <a:cubicBezTo>
                    <a:pt x="9261" y="9970"/>
                    <a:pt x="9341" y="9938"/>
                    <a:pt x="9398" y="9875"/>
                  </a:cubicBezTo>
                  <a:lnTo>
                    <a:pt x="11601" y="7672"/>
                  </a:lnTo>
                  <a:lnTo>
                    <a:pt x="12721" y="10410"/>
                  </a:lnTo>
                  <a:cubicBezTo>
                    <a:pt x="12772" y="10537"/>
                    <a:pt x="12849" y="10652"/>
                    <a:pt x="12938" y="10741"/>
                  </a:cubicBezTo>
                  <a:cubicBezTo>
                    <a:pt x="13136" y="10939"/>
                    <a:pt x="13403" y="11044"/>
                    <a:pt x="13674" y="11044"/>
                  </a:cubicBezTo>
                  <a:cubicBezTo>
                    <a:pt x="13804" y="11044"/>
                    <a:pt x="13934" y="11019"/>
                    <a:pt x="14058" y="10970"/>
                  </a:cubicBezTo>
                  <a:cubicBezTo>
                    <a:pt x="14580" y="10753"/>
                    <a:pt x="14835" y="10155"/>
                    <a:pt x="14619" y="9633"/>
                  </a:cubicBezTo>
                  <a:lnTo>
                    <a:pt x="13167" y="6106"/>
                  </a:lnTo>
                  <a:lnTo>
                    <a:pt x="13180" y="6106"/>
                  </a:lnTo>
                  <a:lnTo>
                    <a:pt x="14046" y="5240"/>
                  </a:lnTo>
                  <a:cubicBezTo>
                    <a:pt x="15242" y="4043"/>
                    <a:pt x="15242" y="2095"/>
                    <a:pt x="14046" y="898"/>
                  </a:cubicBezTo>
                  <a:cubicBezTo>
                    <a:pt x="13447" y="299"/>
                    <a:pt x="12661" y="0"/>
                    <a:pt x="11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50;p68">
              <a:extLst>
                <a:ext uri="{FF2B5EF4-FFF2-40B4-BE49-F238E27FC236}">
                  <a16:creationId xmlns:a16="http://schemas.microsoft.com/office/drawing/2014/main" id="{A74CCB72-DD0D-96C0-63B6-B31890526FA8}"/>
                </a:ext>
              </a:extLst>
            </p:cNvPr>
            <p:cNvSpPr/>
            <p:nvPr/>
          </p:nvSpPr>
          <p:spPr>
            <a:xfrm>
              <a:off x="3453038" y="1365013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0"/>
                  </a:moveTo>
                  <a:cubicBezTo>
                    <a:pt x="230" y="0"/>
                    <a:pt x="154" y="39"/>
                    <a:pt x="90" y="90"/>
                  </a:cubicBezTo>
                  <a:cubicBezTo>
                    <a:pt x="39" y="153"/>
                    <a:pt x="1" y="242"/>
                    <a:pt x="1" y="319"/>
                  </a:cubicBezTo>
                  <a:cubicBezTo>
                    <a:pt x="1" y="408"/>
                    <a:pt x="39" y="484"/>
                    <a:pt x="90" y="548"/>
                  </a:cubicBezTo>
                  <a:cubicBezTo>
                    <a:pt x="154" y="612"/>
                    <a:pt x="230" y="637"/>
                    <a:pt x="319" y="637"/>
                  </a:cubicBezTo>
                  <a:cubicBezTo>
                    <a:pt x="408" y="637"/>
                    <a:pt x="485" y="612"/>
                    <a:pt x="548" y="548"/>
                  </a:cubicBezTo>
                  <a:cubicBezTo>
                    <a:pt x="599" y="484"/>
                    <a:pt x="638" y="408"/>
                    <a:pt x="638" y="319"/>
                  </a:cubicBezTo>
                  <a:cubicBezTo>
                    <a:pt x="638" y="242"/>
                    <a:pt x="599" y="153"/>
                    <a:pt x="548" y="90"/>
                  </a:cubicBezTo>
                  <a:cubicBezTo>
                    <a:pt x="485" y="39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51;p68">
              <a:extLst>
                <a:ext uri="{FF2B5EF4-FFF2-40B4-BE49-F238E27FC236}">
                  <a16:creationId xmlns:a16="http://schemas.microsoft.com/office/drawing/2014/main" id="{0BE9F816-53FB-2149-EB20-10964C10001B}"/>
                </a:ext>
              </a:extLst>
            </p:cNvPr>
            <p:cNvSpPr/>
            <p:nvPr/>
          </p:nvSpPr>
          <p:spPr>
            <a:xfrm>
              <a:off x="3412288" y="1219938"/>
              <a:ext cx="106050" cy="102750"/>
            </a:xfrm>
            <a:custGeom>
              <a:avLst/>
              <a:gdLst/>
              <a:ahLst/>
              <a:cxnLst/>
              <a:rect l="l" t="t" r="r" b="b"/>
              <a:pathLst>
                <a:path w="4242" h="4110" extrusionOk="0">
                  <a:moveTo>
                    <a:pt x="2331" y="646"/>
                  </a:moveTo>
                  <a:lnTo>
                    <a:pt x="3528" y="1843"/>
                  </a:lnTo>
                  <a:cubicBezTo>
                    <a:pt x="3541" y="1856"/>
                    <a:pt x="3541" y="1882"/>
                    <a:pt x="3528" y="1894"/>
                  </a:cubicBezTo>
                  <a:lnTo>
                    <a:pt x="1962" y="3461"/>
                  </a:lnTo>
                  <a:cubicBezTo>
                    <a:pt x="1956" y="3467"/>
                    <a:pt x="1946" y="3470"/>
                    <a:pt x="1936" y="3470"/>
                  </a:cubicBezTo>
                  <a:cubicBezTo>
                    <a:pt x="1927" y="3470"/>
                    <a:pt x="1917" y="3467"/>
                    <a:pt x="1911" y="3461"/>
                  </a:cubicBezTo>
                  <a:lnTo>
                    <a:pt x="727" y="2264"/>
                  </a:lnTo>
                  <a:cubicBezTo>
                    <a:pt x="701" y="2251"/>
                    <a:pt x="701" y="2225"/>
                    <a:pt x="727" y="2213"/>
                  </a:cubicBezTo>
                  <a:lnTo>
                    <a:pt x="2293" y="646"/>
                  </a:lnTo>
                  <a:close/>
                  <a:moveTo>
                    <a:pt x="2312" y="0"/>
                  </a:moveTo>
                  <a:cubicBezTo>
                    <a:pt x="2140" y="0"/>
                    <a:pt x="1968" y="67"/>
                    <a:pt x="1835" y="201"/>
                  </a:cubicBezTo>
                  <a:lnTo>
                    <a:pt x="268" y="1767"/>
                  </a:lnTo>
                  <a:cubicBezTo>
                    <a:pt x="1" y="2022"/>
                    <a:pt x="1" y="2455"/>
                    <a:pt x="268" y="2722"/>
                  </a:cubicBezTo>
                  <a:lnTo>
                    <a:pt x="1465" y="3906"/>
                  </a:lnTo>
                  <a:cubicBezTo>
                    <a:pt x="1593" y="4046"/>
                    <a:pt x="1771" y="4110"/>
                    <a:pt x="1936" y="4110"/>
                  </a:cubicBezTo>
                  <a:cubicBezTo>
                    <a:pt x="2115" y="4110"/>
                    <a:pt x="2280" y="4046"/>
                    <a:pt x="2420" y="3906"/>
                  </a:cubicBezTo>
                  <a:lnTo>
                    <a:pt x="3987" y="2340"/>
                  </a:lnTo>
                  <a:cubicBezTo>
                    <a:pt x="4241" y="2085"/>
                    <a:pt x="4241" y="1652"/>
                    <a:pt x="3987" y="1385"/>
                  </a:cubicBezTo>
                  <a:lnTo>
                    <a:pt x="2790" y="201"/>
                  </a:lnTo>
                  <a:cubicBezTo>
                    <a:pt x="2656" y="67"/>
                    <a:pt x="2484" y="0"/>
                    <a:pt x="2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452;p68">
              <a:extLst>
                <a:ext uri="{FF2B5EF4-FFF2-40B4-BE49-F238E27FC236}">
                  <a16:creationId xmlns:a16="http://schemas.microsoft.com/office/drawing/2014/main" id="{45DA448F-7DA6-63DD-448A-09E47F9ED37D}"/>
                </a:ext>
              </a:extLst>
            </p:cNvPr>
            <p:cNvSpPr/>
            <p:nvPr/>
          </p:nvSpPr>
          <p:spPr>
            <a:xfrm>
              <a:off x="3466088" y="1254563"/>
              <a:ext cx="16275" cy="15925"/>
            </a:xfrm>
            <a:custGeom>
              <a:avLst/>
              <a:gdLst/>
              <a:ahLst/>
              <a:cxnLst/>
              <a:rect l="l" t="t" r="r" b="b"/>
              <a:pathLst>
                <a:path w="651" h="637" extrusionOk="0">
                  <a:moveTo>
                    <a:pt x="332" y="0"/>
                  </a:moveTo>
                  <a:cubicBezTo>
                    <a:pt x="243" y="0"/>
                    <a:pt x="154" y="25"/>
                    <a:pt x="103" y="89"/>
                  </a:cubicBezTo>
                  <a:cubicBezTo>
                    <a:pt x="39" y="153"/>
                    <a:pt x="1" y="229"/>
                    <a:pt x="1" y="318"/>
                  </a:cubicBezTo>
                  <a:cubicBezTo>
                    <a:pt x="1" y="407"/>
                    <a:pt x="39" y="484"/>
                    <a:pt x="103" y="548"/>
                  </a:cubicBezTo>
                  <a:cubicBezTo>
                    <a:pt x="154" y="598"/>
                    <a:pt x="243" y="637"/>
                    <a:pt x="332" y="637"/>
                  </a:cubicBezTo>
                  <a:cubicBezTo>
                    <a:pt x="408" y="637"/>
                    <a:pt x="498" y="598"/>
                    <a:pt x="548" y="548"/>
                  </a:cubicBezTo>
                  <a:cubicBezTo>
                    <a:pt x="612" y="484"/>
                    <a:pt x="650" y="407"/>
                    <a:pt x="650" y="318"/>
                  </a:cubicBezTo>
                  <a:cubicBezTo>
                    <a:pt x="650" y="229"/>
                    <a:pt x="612" y="153"/>
                    <a:pt x="548" y="89"/>
                  </a:cubicBezTo>
                  <a:cubicBezTo>
                    <a:pt x="498" y="38"/>
                    <a:pt x="408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453;p68">
              <a:extLst>
                <a:ext uri="{FF2B5EF4-FFF2-40B4-BE49-F238E27FC236}">
                  <a16:creationId xmlns:a16="http://schemas.microsoft.com/office/drawing/2014/main" id="{C3EEDC5F-B1D3-A83E-3690-8CA39F8A4E15}"/>
                </a:ext>
              </a:extLst>
            </p:cNvPr>
            <p:cNvSpPr/>
            <p:nvPr/>
          </p:nvSpPr>
          <p:spPr>
            <a:xfrm>
              <a:off x="3448263" y="1272388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30" y="0"/>
                    <a:pt x="154" y="38"/>
                    <a:pt x="90" y="102"/>
                  </a:cubicBezTo>
                  <a:cubicBezTo>
                    <a:pt x="39" y="153"/>
                    <a:pt x="1" y="242"/>
                    <a:pt x="1" y="331"/>
                  </a:cubicBezTo>
                  <a:cubicBezTo>
                    <a:pt x="1" y="408"/>
                    <a:pt x="26" y="497"/>
                    <a:pt x="90" y="548"/>
                  </a:cubicBezTo>
                  <a:cubicBezTo>
                    <a:pt x="154" y="611"/>
                    <a:pt x="230" y="649"/>
                    <a:pt x="319" y="649"/>
                  </a:cubicBezTo>
                  <a:cubicBezTo>
                    <a:pt x="408" y="649"/>
                    <a:pt x="485" y="611"/>
                    <a:pt x="548" y="548"/>
                  </a:cubicBezTo>
                  <a:cubicBezTo>
                    <a:pt x="599" y="497"/>
                    <a:pt x="638" y="408"/>
                    <a:pt x="638" y="331"/>
                  </a:cubicBezTo>
                  <a:cubicBezTo>
                    <a:pt x="638" y="242"/>
                    <a:pt x="599" y="153"/>
                    <a:pt x="548" y="102"/>
                  </a:cubicBezTo>
                  <a:cubicBezTo>
                    <a:pt x="485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454;p68">
              <a:extLst>
                <a:ext uri="{FF2B5EF4-FFF2-40B4-BE49-F238E27FC236}">
                  <a16:creationId xmlns:a16="http://schemas.microsoft.com/office/drawing/2014/main" id="{D6A4485D-CB83-B509-3ED7-F998680337EC}"/>
                </a:ext>
              </a:extLst>
            </p:cNvPr>
            <p:cNvSpPr/>
            <p:nvPr/>
          </p:nvSpPr>
          <p:spPr>
            <a:xfrm>
              <a:off x="3248038" y="1078363"/>
              <a:ext cx="70050" cy="68625"/>
            </a:xfrm>
            <a:custGeom>
              <a:avLst/>
              <a:gdLst/>
              <a:ahLst/>
              <a:cxnLst/>
              <a:rect l="l" t="t" r="r" b="b"/>
              <a:pathLst>
                <a:path w="2802" h="2745" extrusionOk="0">
                  <a:moveTo>
                    <a:pt x="1401" y="770"/>
                  </a:moveTo>
                  <a:lnTo>
                    <a:pt x="2000" y="1369"/>
                  </a:lnTo>
                  <a:lnTo>
                    <a:pt x="1401" y="1980"/>
                  </a:lnTo>
                  <a:lnTo>
                    <a:pt x="803" y="1369"/>
                  </a:lnTo>
                  <a:lnTo>
                    <a:pt x="1401" y="770"/>
                  </a:lnTo>
                  <a:close/>
                  <a:moveTo>
                    <a:pt x="1401" y="0"/>
                  </a:moveTo>
                  <a:cubicBezTo>
                    <a:pt x="1318" y="0"/>
                    <a:pt x="1236" y="32"/>
                    <a:pt x="1172" y="96"/>
                  </a:cubicBezTo>
                  <a:lnTo>
                    <a:pt x="115" y="1152"/>
                  </a:lnTo>
                  <a:cubicBezTo>
                    <a:pt x="1" y="1267"/>
                    <a:pt x="1" y="1471"/>
                    <a:pt x="115" y="1598"/>
                  </a:cubicBezTo>
                  <a:lnTo>
                    <a:pt x="1172" y="2655"/>
                  </a:lnTo>
                  <a:cubicBezTo>
                    <a:pt x="1236" y="2719"/>
                    <a:pt x="1325" y="2744"/>
                    <a:pt x="1401" y="2744"/>
                  </a:cubicBezTo>
                  <a:cubicBezTo>
                    <a:pt x="1478" y="2744"/>
                    <a:pt x="1567" y="2719"/>
                    <a:pt x="1630" y="2655"/>
                  </a:cubicBezTo>
                  <a:lnTo>
                    <a:pt x="2687" y="1598"/>
                  </a:lnTo>
                  <a:cubicBezTo>
                    <a:pt x="2802" y="1471"/>
                    <a:pt x="2802" y="1267"/>
                    <a:pt x="2687" y="1152"/>
                  </a:cubicBezTo>
                  <a:lnTo>
                    <a:pt x="1630" y="96"/>
                  </a:lnTo>
                  <a:cubicBezTo>
                    <a:pt x="1567" y="32"/>
                    <a:pt x="1484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455;p68">
              <a:extLst>
                <a:ext uri="{FF2B5EF4-FFF2-40B4-BE49-F238E27FC236}">
                  <a16:creationId xmlns:a16="http://schemas.microsoft.com/office/drawing/2014/main" id="{9169F67C-9B95-CCB9-CB7A-0C5EBFA1AB4F}"/>
                </a:ext>
              </a:extLst>
            </p:cNvPr>
            <p:cNvSpPr/>
            <p:nvPr/>
          </p:nvSpPr>
          <p:spPr>
            <a:xfrm>
              <a:off x="3588963" y="1420238"/>
              <a:ext cx="70400" cy="68625"/>
            </a:xfrm>
            <a:custGeom>
              <a:avLst/>
              <a:gdLst/>
              <a:ahLst/>
              <a:cxnLst/>
              <a:rect l="l" t="t" r="r" b="b"/>
              <a:pathLst>
                <a:path w="2816" h="2745" extrusionOk="0">
                  <a:moveTo>
                    <a:pt x="1402" y="771"/>
                  </a:moveTo>
                  <a:lnTo>
                    <a:pt x="2013" y="1370"/>
                  </a:lnTo>
                  <a:lnTo>
                    <a:pt x="1402" y="1981"/>
                  </a:lnTo>
                  <a:lnTo>
                    <a:pt x="803" y="1370"/>
                  </a:lnTo>
                  <a:lnTo>
                    <a:pt x="1402" y="771"/>
                  </a:lnTo>
                  <a:close/>
                  <a:moveTo>
                    <a:pt x="1403" y="1"/>
                  </a:moveTo>
                  <a:cubicBezTo>
                    <a:pt x="1322" y="1"/>
                    <a:pt x="1243" y="33"/>
                    <a:pt x="1185" y="96"/>
                  </a:cubicBezTo>
                  <a:lnTo>
                    <a:pt x="128" y="1140"/>
                  </a:lnTo>
                  <a:cubicBezTo>
                    <a:pt x="1" y="1268"/>
                    <a:pt x="1" y="1471"/>
                    <a:pt x="128" y="1599"/>
                  </a:cubicBezTo>
                  <a:lnTo>
                    <a:pt x="1185" y="2656"/>
                  </a:lnTo>
                  <a:cubicBezTo>
                    <a:pt x="1236" y="2719"/>
                    <a:pt x="1325" y="2745"/>
                    <a:pt x="1402" y="2745"/>
                  </a:cubicBezTo>
                  <a:cubicBezTo>
                    <a:pt x="1491" y="2745"/>
                    <a:pt x="1567" y="2719"/>
                    <a:pt x="1631" y="2656"/>
                  </a:cubicBezTo>
                  <a:lnTo>
                    <a:pt x="2688" y="1599"/>
                  </a:lnTo>
                  <a:cubicBezTo>
                    <a:pt x="2815" y="1471"/>
                    <a:pt x="2815" y="1268"/>
                    <a:pt x="2688" y="1140"/>
                  </a:cubicBezTo>
                  <a:lnTo>
                    <a:pt x="1631" y="96"/>
                  </a:lnTo>
                  <a:cubicBezTo>
                    <a:pt x="1567" y="33"/>
                    <a:pt x="1484" y="1"/>
                    <a:pt x="1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456;p68">
              <a:extLst>
                <a:ext uri="{FF2B5EF4-FFF2-40B4-BE49-F238E27FC236}">
                  <a16:creationId xmlns:a16="http://schemas.microsoft.com/office/drawing/2014/main" id="{D504B74B-7FD5-07B1-A61B-8DCE6FCB5825}"/>
                </a:ext>
              </a:extLst>
            </p:cNvPr>
            <p:cNvSpPr/>
            <p:nvPr/>
          </p:nvSpPr>
          <p:spPr>
            <a:xfrm>
              <a:off x="3480738" y="1413088"/>
              <a:ext cx="48100" cy="47450"/>
            </a:xfrm>
            <a:custGeom>
              <a:avLst/>
              <a:gdLst/>
              <a:ahLst/>
              <a:cxnLst/>
              <a:rect l="l" t="t" r="r" b="b"/>
              <a:pathLst>
                <a:path w="1924" h="1898" extrusionOk="0">
                  <a:moveTo>
                    <a:pt x="968" y="0"/>
                  </a:moveTo>
                  <a:cubicBezTo>
                    <a:pt x="790" y="0"/>
                    <a:pt x="650" y="140"/>
                    <a:pt x="650" y="319"/>
                  </a:cubicBezTo>
                  <a:lnTo>
                    <a:pt x="650" y="637"/>
                  </a:lnTo>
                  <a:lnTo>
                    <a:pt x="319" y="637"/>
                  </a:lnTo>
                  <a:cubicBezTo>
                    <a:pt x="153" y="637"/>
                    <a:pt x="1" y="777"/>
                    <a:pt x="1" y="955"/>
                  </a:cubicBezTo>
                  <a:cubicBezTo>
                    <a:pt x="1" y="1133"/>
                    <a:pt x="153" y="1274"/>
                    <a:pt x="319" y="1274"/>
                  </a:cubicBezTo>
                  <a:lnTo>
                    <a:pt x="650" y="1274"/>
                  </a:lnTo>
                  <a:lnTo>
                    <a:pt x="650" y="1579"/>
                  </a:lnTo>
                  <a:cubicBezTo>
                    <a:pt x="650" y="1757"/>
                    <a:pt x="790" y="1897"/>
                    <a:pt x="968" y="1897"/>
                  </a:cubicBezTo>
                  <a:cubicBezTo>
                    <a:pt x="1147" y="1897"/>
                    <a:pt x="1287" y="1757"/>
                    <a:pt x="1287" y="1579"/>
                  </a:cubicBezTo>
                  <a:lnTo>
                    <a:pt x="1287" y="1274"/>
                  </a:lnTo>
                  <a:lnTo>
                    <a:pt x="1605" y="1274"/>
                  </a:lnTo>
                  <a:cubicBezTo>
                    <a:pt x="1783" y="1274"/>
                    <a:pt x="1923" y="1133"/>
                    <a:pt x="1923" y="955"/>
                  </a:cubicBezTo>
                  <a:cubicBezTo>
                    <a:pt x="1923" y="777"/>
                    <a:pt x="1783" y="637"/>
                    <a:pt x="1605" y="637"/>
                  </a:cubicBezTo>
                  <a:lnTo>
                    <a:pt x="1287" y="637"/>
                  </a:lnTo>
                  <a:lnTo>
                    <a:pt x="1287" y="319"/>
                  </a:lnTo>
                  <a:cubicBezTo>
                    <a:pt x="1287" y="140"/>
                    <a:pt x="1147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457;p68">
              <a:extLst>
                <a:ext uri="{FF2B5EF4-FFF2-40B4-BE49-F238E27FC236}">
                  <a16:creationId xmlns:a16="http://schemas.microsoft.com/office/drawing/2014/main" id="{E95C4F9F-2AED-D15E-7D6A-63D35784D367}"/>
                </a:ext>
              </a:extLst>
            </p:cNvPr>
            <p:cNvSpPr/>
            <p:nvPr/>
          </p:nvSpPr>
          <p:spPr>
            <a:xfrm>
              <a:off x="3248688" y="1440463"/>
              <a:ext cx="48075" cy="47775"/>
            </a:xfrm>
            <a:custGeom>
              <a:avLst/>
              <a:gdLst/>
              <a:ahLst/>
              <a:cxnLst/>
              <a:rect l="l" t="t" r="r" b="b"/>
              <a:pathLst>
                <a:path w="1923" h="1911" extrusionOk="0">
                  <a:moveTo>
                    <a:pt x="968" y="0"/>
                  </a:moveTo>
                  <a:cubicBezTo>
                    <a:pt x="789" y="0"/>
                    <a:pt x="637" y="153"/>
                    <a:pt x="637" y="319"/>
                  </a:cubicBezTo>
                  <a:lnTo>
                    <a:pt x="637" y="637"/>
                  </a:lnTo>
                  <a:lnTo>
                    <a:pt x="318" y="637"/>
                  </a:lnTo>
                  <a:cubicBezTo>
                    <a:pt x="140" y="637"/>
                    <a:pt x="0" y="777"/>
                    <a:pt x="0" y="955"/>
                  </a:cubicBezTo>
                  <a:cubicBezTo>
                    <a:pt x="0" y="1134"/>
                    <a:pt x="140" y="1274"/>
                    <a:pt x="318" y="1274"/>
                  </a:cubicBezTo>
                  <a:lnTo>
                    <a:pt x="637" y="1274"/>
                  </a:lnTo>
                  <a:lnTo>
                    <a:pt x="637" y="1579"/>
                  </a:lnTo>
                  <a:cubicBezTo>
                    <a:pt x="637" y="1757"/>
                    <a:pt x="789" y="1910"/>
                    <a:pt x="968" y="1910"/>
                  </a:cubicBezTo>
                  <a:cubicBezTo>
                    <a:pt x="1133" y="1910"/>
                    <a:pt x="1286" y="1757"/>
                    <a:pt x="1286" y="1579"/>
                  </a:cubicBezTo>
                  <a:lnTo>
                    <a:pt x="1286" y="1274"/>
                  </a:lnTo>
                  <a:lnTo>
                    <a:pt x="1604" y="1274"/>
                  </a:lnTo>
                  <a:cubicBezTo>
                    <a:pt x="1783" y="1274"/>
                    <a:pt x="1923" y="1134"/>
                    <a:pt x="1923" y="955"/>
                  </a:cubicBezTo>
                  <a:cubicBezTo>
                    <a:pt x="1923" y="777"/>
                    <a:pt x="1783" y="637"/>
                    <a:pt x="1604" y="637"/>
                  </a:cubicBezTo>
                  <a:lnTo>
                    <a:pt x="1286" y="637"/>
                  </a:lnTo>
                  <a:lnTo>
                    <a:pt x="1286" y="319"/>
                  </a:lnTo>
                  <a:cubicBezTo>
                    <a:pt x="1286" y="153"/>
                    <a:pt x="1133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458;p68">
              <a:extLst>
                <a:ext uri="{FF2B5EF4-FFF2-40B4-BE49-F238E27FC236}">
                  <a16:creationId xmlns:a16="http://schemas.microsoft.com/office/drawing/2014/main" id="{B59813A1-FA76-322A-5760-DA8B2F898305}"/>
                </a:ext>
              </a:extLst>
            </p:cNvPr>
            <p:cNvSpPr/>
            <p:nvPr/>
          </p:nvSpPr>
          <p:spPr>
            <a:xfrm>
              <a:off x="3610613" y="1078188"/>
              <a:ext cx="47775" cy="47475"/>
            </a:xfrm>
            <a:custGeom>
              <a:avLst/>
              <a:gdLst/>
              <a:ahLst/>
              <a:cxnLst/>
              <a:rect l="l" t="t" r="r" b="b"/>
              <a:pathLst>
                <a:path w="1911" h="1899" extrusionOk="0">
                  <a:moveTo>
                    <a:pt x="956" y="1"/>
                  </a:moveTo>
                  <a:cubicBezTo>
                    <a:pt x="778" y="1"/>
                    <a:pt x="638" y="141"/>
                    <a:pt x="638" y="319"/>
                  </a:cubicBezTo>
                  <a:lnTo>
                    <a:pt x="638" y="637"/>
                  </a:lnTo>
                  <a:lnTo>
                    <a:pt x="319" y="637"/>
                  </a:lnTo>
                  <a:cubicBezTo>
                    <a:pt x="141" y="637"/>
                    <a:pt x="1" y="777"/>
                    <a:pt x="1" y="956"/>
                  </a:cubicBezTo>
                  <a:cubicBezTo>
                    <a:pt x="1" y="1134"/>
                    <a:pt x="141" y="1274"/>
                    <a:pt x="319" y="1274"/>
                  </a:cubicBezTo>
                  <a:lnTo>
                    <a:pt x="638" y="1274"/>
                  </a:lnTo>
                  <a:lnTo>
                    <a:pt x="638" y="1580"/>
                  </a:lnTo>
                  <a:cubicBezTo>
                    <a:pt x="638" y="1758"/>
                    <a:pt x="778" y="1898"/>
                    <a:pt x="956" y="1898"/>
                  </a:cubicBezTo>
                  <a:cubicBezTo>
                    <a:pt x="1134" y="1898"/>
                    <a:pt x="1274" y="1758"/>
                    <a:pt x="1274" y="1580"/>
                  </a:cubicBezTo>
                  <a:lnTo>
                    <a:pt x="1274" y="1274"/>
                  </a:lnTo>
                  <a:lnTo>
                    <a:pt x="1593" y="1274"/>
                  </a:lnTo>
                  <a:cubicBezTo>
                    <a:pt x="1771" y="1274"/>
                    <a:pt x="1911" y="1134"/>
                    <a:pt x="1911" y="956"/>
                  </a:cubicBezTo>
                  <a:cubicBezTo>
                    <a:pt x="1911" y="777"/>
                    <a:pt x="1771" y="637"/>
                    <a:pt x="1593" y="637"/>
                  </a:cubicBezTo>
                  <a:lnTo>
                    <a:pt x="1274" y="637"/>
                  </a:lnTo>
                  <a:lnTo>
                    <a:pt x="1274" y="319"/>
                  </a:lnTo>
                  <a:cubicBezTo>
                    <a:pt x="1274" y="141"/>
                    <a:pt x="1134" y="1"/>
                    <a:pt x="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459;p68">
              <a:extLst>
                <a:ext uri="{FF2B5EF4-FFF2-40B4-BE49-F238E27FC236}">
                  <a16:creationId xmlns:a16="http://schemas.microsoft.com/office/drawing/2014/main" id="{C78BE230-8FE0-0270-8FA9-A718C3E80E33}"/>
                </a:ext>
              </a:extLst>
            </p:cNvPr>
            <p:cNvSpPr/>
            <p:nvPr/>
          </p:nvSpPr>
          <p:spPr>
            <a:xfrm>
              <a:off x="3626538" y="12752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3" y="26"/>
                    <a:pt x="90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3" y="599"/>
                    <a:pt x="230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3"/>
                    <a:pt x="548" y="90"/>
                  </a:cubicBezTo>
                  <a:cubicBezTo>
                    <a:pt x="484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460;p68">
              <a:extLst>
                <a:ext uri="{FF2B5EF4-FFF2-40B4-BE49-F238E27FC236}">
                  <a16:creationId xmlns:a16="http://schemas.microsoft.com/office/drawing/2014/main" id="{6629BF96-E8CC-2586-4F90-27A5EB06E904}"/>
                </a:ext>
              </a:extLst>
            </p:cNvPr>
            <p:cNvSpPr/>
            <p:nvPr/>
          </p:nvSpPr>
          <p:spPr>
            <a:xfrm>
              <a:off x="3433638" y="1456363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8" y="1"/>
                  </a:moveTo>
                  <a:cubicBezTo>
                    <a:pt x="229" y="1"/>
                    <a:pt x="153" y="39"/>
                    <a:pt x="89" y="90"/>
                  </a:cubicBezTo>
                  <a:cubicBezTo>
                    <a:pt x="26" y="154"/>
                    <a:pt x="0" y="230"/>
                    <a:pt x="0" y="319"/>
                  </a:cubicBezTo>
                  <a:cubicBezTo>
                    <a:pt x="0" y="408"/>
                    <a:pt x="26" y="485"/>
                    <a:pt x="89" y="548"/>
                  </a:cubicBezTo>
                  <a:cubicBezTo>
                    <a:pt x="153" y="599"/>
                    <a:pt x="229" y="638"/>
                    <a:pt x="318" y="638"/>
                  </a:cubicBezTo>
                  <a:cubicBezTo>
                    <a:pt x="395" y="638"/>
                    <a:pt x="484" y="599"/>
                    <a:pt x="535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4"/>
                    <a:pt x="535" y="90"/>
                  </a:cubicBezTo>
                  <a:cubicBezTo>
                    <a:pt x="484" y="39"/>
                    <a:pt x="395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461;p68">
              <a:extLst>
                <a:ext uri="{FF2B5EF4-FFF2-40B4-BE49-F238E27FC236}">
                  <a16:creationId xmlns:a16="http://schemas.microsoft.com/office/drawing/2014/main" id="{8DD7F52C-AC9C-8C54-6B80-597BDF108874}"/>
                </a:ext>
              </a:extLst>
            </p:cNvPr>
            <p:cNvSpPr/>
            <p:nvPr/>
          </p:nvSpPr>
          <p:spPr>
            <a:xfrm>
              <a:off x="3451463" y="1104613"/>
              <a:ext cx="16250" cy="15950"/>
            </a:xfrm>
            <a:custGeom>
              <a:avLst/>
              <a:gdLst/>
              <a:ahLst/>
              <a:cxnLst/>
              <a:rect l="l" t="t" r="r" b="b"/>
              <a:pathLst>
                <a:path w="650" h="638" extrusionOk="0">
                  <a:moveTo>
                    <a:pt x="319" y="1"/>
                  </a:moveTo>
                  <a:cubicBezTo>
                    <a:pt x="242" y="1"/>
                    <a:pt x="153" y="39"/>
                    <a:pt x="102" y="102"/>
                  </a:cubicBezTo>
                  <a:cubicBezTo>
                    <a:pt x="38" y="153"/>
                    <a:pt x="0" y="243"/>
                    <a:pt x="0" y="319"/>
                  </a:cubicBezTo>
                  <a:cubicBezTo>
                    <a:pt x="0" y="408"/>
                    <a:pt x="38" y="484"/>
                    <a:pt x="102" y="548"/>
                  </a:cubicBezTo>
                  <a:cubicBezTo>
                    <a:pt x="153" y="612"/>
                    <a:pt x="242" y="637"/>
                    <a:pt x="319" y="637"/>
                  </a:cubicBezTo>
                  <a:cubicBezTo>
                    <a:pt x="408" y="637"/>
                    <a:pt x="484" y="612"/>
                    <a:pt x="548" y="548"/>
                  </a:cubicBezTo>
                  <a:cubicBezTo>
                    <a:pt x="611" y="484"/>
                    <a:pt x="650" y="408"/>
                    <a:pt x="650" y="319"/>
                  </a:cubicBezTo>
                  <a:cubicBezTo>
                    <a:pt x="650" y="243"/>
                    <a:pt x="611" y="153"/>
                    <a:pt x="548" y="102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462;p68">
              <a:extLst>
                <a:ext uri="{FF2B5EF4-FFF2-40B4-BE49-F238E27FC236}">
                  <a16:creationId xmlns:a16="http://schemas.microsoft.com/office/drawing/2014/main" id="{9D6AC232-03DA-15AE-69DD-39F67959A552}"/>
                </a:ext>
              </a:extLst>
            </p:cNvPr>
            <p:cNvSpPr/>
            <p:nvPr/>
          </p:nvSpPr>
          <p:spPr>
            <a:xfrm>
              <a:off x="3270313" y="12752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4" y="26"/>
                    <a:pt x="90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4" y="599"/>
                    <a:pt x="230" y="637"/>
                    <a:pt x="319" y="637"/>
                  </a:cubicBezTo>
                  <a:cubicBezTo>
                    <a:pt x="408" y="637"/>
                    <a:pt x="485" y="599"/>
                    <a:pt x="548" y="548"/>
                  </a:cubicBezTo>
                  <a:cubicBezTo>
                    <a:pt x="612" y="485"/>
                    <a:pt x="638" y="408"/>
                    <a:pt x="638" y="319"/>
                  </a:cubicBezTo>
                  <a:cubicBezTo>
                    <a:pt x="638" y="230"/>
                    <a:pt x="612" y="153"/>
                    <a:pt x="548" y="90"/>
                  </a:cubicBezTo>
                  <a:cubicBezTo>
                    <a:pt x="485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3286;p68">
            <a:extLst>
              <a:ext uri="{FF2B5EF4-FFF2-40B4-BE49-F238E27FC236}">
                <a16:creationId xmlns:a16="http://schemas.microsoft.com/office/drawing/2014/main" id="{05312664-B65B-9184-FDF2-C89FD46B4EA6}"/>
              </a:ext>
            </a:extLst>
          </p:cNvPr>
          <p:cNvGrpSpPr/>
          <p:nvPr/>
        </p:nvGrpSpPr>
        <p:grpSpPr>
          <a:xfrm>
            <a:off x="1354533" y="3373637"/>
            <a:ext cx="368663" cy="368663"/>
            <a:chOff x="6981463" y="1861288"/>
            <a:chExt cx="410675" cy="410675"/>
          </a:xfrm>
        </p:grpSpPr>
        <p:sp>
          <p:nvSpPr>
            <p:cNvPr id="58" name="Google Shape;3287;p68">
              <a:extLst>
                <a:ext uri="{FF2B5EF4-FFF2-40B4-BE49-F238E27FC236}">
                  <a16:creationId xmlns:a16="http://schemas.microsoft.com/office/drawing/2014/main" id="{EA06E46E-ADCA-C19F-2A6E-BB0A15E33A66}"/>
                </a:ext>
              </a:extLst>
            </p:cNvPr>
            <p:cNvSpPr/>
            <p:nvPr/>
          </p:nvSpPr>
          <p:spPr>
            <a:xfrm>
              <a:off x="6981463" y="1861288"/>
              <a:ext cx="410675" cy="292900"/>
            </a:xfrm>
            <a:custGeom>
              <a:avLst/>
              <a:gdLst/>
              <a:ahLst/>
              <a:cxnLst/>
              <a:rect l="l" t="t" r="r" b="b"/>
              <a:pathLst>
                <a:path w="16427" h="11716" extrusionOk="0">
                  <a:moveTo>
                    <a:pt x="1223" y="650"/>
                  </a:moveTo>
                  <a:cubicBezTo>
                    <a:pt x="1541" y="650"/>
                    <a:pt x="1796" y="905"/>
                    <a:pt x="1796" y="1223"/>
                  </a:cubicBezTo>
                  <a:cubicBezTo>
                    <a:pt x="1796" y="1542"/>
                    <a:pt x="1541" y="1796"/>
                    <a:pt x="1223" y="1796"/>
                  </a:cubicBezTo>
                  <a:cubicBezTo>
                    <a:pt x="905" y="1796"/>
                    <a:pt x="637" y="1542"/>
                    <a:pt x="637" y="1223"/>
                  </a:cubicBezTo>
                  <a:cubicBezTo>
                    <a:pt x="637" y="905"/>
                    <a:pt x="905" y="650"/>
                    <a:pt x="1223" y="650"/>
                  </a:cubicBezTo>
                  <a:close/>
                  <a:moveTo>
                    <a:pt x="5591" y="1198"/>
                  </a:moveTo>
                  <a:cubicBezTo>
                    <a:pt x="5909" y="1198"/>
                    <a:pt x="6176" y="1465"/>
                    <a:pt x="6176" y="1783"/>
                  </a:cubicBezTo>
                  <a:cubicBezTo>
                    <a:pt x="6176" y="2102"/>
                    <a:pt x="5909" y="2356"/>
                    <a:pt x="5591" y="2356"/>
                  </a:cubicBezTo>
                  <a:cubicBezTo>
                    <a:pt x="5272" y="2356"/>
                    <a:pt x="5018" y="2102"/>
                    <a:pt x="5018" y="1783"/>
                  </a:cubicBezTo>
                  <a:cubicBezTo>
                    <a:pt x="5018" y="1465"/>
                    <a:pt x="5272" y="1198"/>
                    <a:pt x="5591" y="1198"/>
                  </a:cubicBezTo>
                  <a:close/>
                  <a:moveTo>
                    <a:pt x="8723" y="3375"/>
                  </a:moveTo>
                  <a:cubicBezTo>
                    <a:pt x="9041" y="3375"/>
                    <a:pt x="9309" y="3630"/>
                    <a:pt x="9309" y="3948"/>
                  </a:cubicBezTo>
                  <a:cubicBezTo>
                    <a:pt x="9309" y="4266"/>
                    <a:pt x="9041" y="4521"/>
                    <a:pt x="8723" y="4521"/>
                  </a:cubicBezTo>
                  <a:cubicBezTo>
                    <a:pt x="8405" y="4521"/>
                    <a:pt x="8150" y="4266"/>
                    <a:pt x="8150" y="3948"/>
                  </a:cubicBezTo>
                  <a:cubicBezTo>
                    <a:pt x="8150" y="3630"/>
                    <a:pt x="8405" y="3375"/>
                    <a:pt x="8723" y="3375"/>
                  </a:cubicBezTo>
                  <a:close/>
                  <a:moveTo>
                    <a:pt x="11333" y="6049"/>
                  </a:moveTo>
                  <a:cubicBezTo>
                    <a:pt x="11652" y="6049"/>
                    <a:pt x="11919" y="6304"/>
                    <a:pt x="11919" y="6622"/>
                  </a:cubicBezTo>
                  <a:cubicBezTo>
                    <a:pt x="11919" y="6940"/>
                    <a:pt x="11652" y="7208"/>
                    <a:pt x="11333" y="7208"/>
                  </a:cubicBezTo>
                  <a:cubicBezTo>
                    <a:pt x="11015" y="7208"/>
                    <a:pt x="10760" y="6940"/>
                    <a:pt x="10760" y="6622"/>
                  </a:cubicBezTo>
                  <a:cubicBezTo>
                    <a:pt x="10760" y="6304"/>
                    <a:pt x="11015" y="6049"/>
                    <a:pt x="11333" y="6049"/>
                  </a:cubicBezTo>
                  <a:close/>
                  <a:moveTo>
                    <a:pt x="15204" y="9920"/>
                  </a:moveTo>
                  <a:cubicBezTo>
                    <a:pt x="15523" y="9920"/>
                    <a:pt x="15777" y="10175"/>
                    <a:pt x="15777" y="10493"/>
                  </a:cubicBezTo>
                  <a:cubicBezTo>
                    <a:pt x="15777" y="10811"/>
                    <a:pt x="15523" y="11079"/>
                    <a:pt x="15204" y="11079"/>
                  </a:cubicBezTo>
                  <a:cubicBezTo>
                    <a:pt x="14886" y="11079"/>
                    <a:pt x="14631" y="10811"/>
                    <a:pt x="14631" y="10493"/>
                  </a:cubicBezTo>
                  <a:cubicBezTo>
                    <a:pt x="14631" y="10175"/>
                    <a:pt x="14886" y="9920"/>
                    <a:pt x="15204" y="9920"/>
                  </a:cubicBezTo>
                  <a:close/>
                  <a:moveTo>
                    <a:pt x="1223" y="1"/>
                  </a:moveTo>
                  <a:cubicBezTo>
                    <a:pt x="548" y="1"/>
                    <a:pt x="1" y="548"/>
                    <a:pt x="1" y="1223"/>
                  </a:cubicBezTo>
                  <a:cubicBezTo>
                    <a:pt x="1" y="1898"/>
                    <a:pt x="548" y="2446"/>
                    <a:pt x="1223" y="2446"/>
                  </a:cubicBezTo>
                  <a:cubicBezTo>
                    <a:pt x="1732" y="2446"/>
                    <a:pt x="2165" y="2127"/>
                    <a:pt x="2344" y="1682"/>
                  </a:cubicBezTo>
                  <a:lnTo>
                    <a:pt x="4381" y="1911"/>
                  </a:lnTo>
                  <a:cubicBezTo>
                    <a:pt x="4457" y="2522"/>
                    <a:pt x="4967" y="2993"/>
                    <a:pt x="5591" y="2993"/>
                  </a:cubicBezTo>
                  <a:cubicBezTo>
                    <a:pt x="5884" y="2993"/>
                    <a:pt x="6138" y="2904"/>
                    <a:pt x="6342" y="2738"/>
                  </a:cubicBezTo>
                  <a:lnTo>
                    <a:pt x="7577" y="3553"/>
                  </a:lnTo>
                  <a:cubicBezTo>
                    <a:pt x="7526" y="3681"/>
                    <a:pt x="7513" y="3808"/>
                    <a:pt x="7513" y="3948"/>
                  </a:cubicBezTo>
                  <a:cubicBezTo>
                    <a:pt x="7513" y="4623"/>
                    <a:pt x="8061" y="5171"/>
                    <a:pt x="8723" y="5171"/>
                  </a:cubicBezTo>
                  <a:cubicBezTo>
                    <a:pt x="8940" y="5171"/>
                    <a:pt x="9143" y="5107"/>
                    <a:pt x="9322" y="5018"/>
                  </a:cubicBezTo>
                  <a:lnTo>
                    <a:pt x="10289" y="6011"/>
                  </a:lnTo>
                  <a:cubicBezTo>
                    <a:pt x="10175" y="6189"/>
                    <a:pt x="10124" y="6406"/>
                    <a:pt x="10124" y="6622"/>
                  </a:cubicBezTo>
                  <a:cubicBezTo>
                    <a:pt x="10124" y="6864"/>
                    <a:pt x="10187" y="7093"/>
                    <a:pt x="10315" y="7284"/>
                  </a:cubicBezTo>
                  <a:lnTo>
                    <a:pt x="8685" y="8901"/>
                  </a:lnTo>
                  <a:cubicBezTo>
                    <a:pt x="8558" y="9029"/>
                    <a:pt x="8558" y="9232"/>
                    <a:pt x="8685" y="9360"/>
                  </a:cubicBezTo>
                  <a:cubicBezTo>
                    <a:pt x="8749" y="9423"/>
                    <a:pt x="8838" y="9449"/>
                    <a:pt x="8914" y="9449"/>
                  </a:cubicBezTo>
                  <a:cubicBezTo>
                    <a:pt x="9003" y="9449"/>
                    <a:pt x="9080" y="9423"/>
                    <a:pt x="9143" y="9360"/>
                  </a:cubicBezTo>
                  <a:lnTo>
                    <a:pt x="10786" y="7717"/>
                  </a:lnTo>
                  <a:cubicBezTo>
                    <a:pt x="10951" y="7794"/>
                    <a:pt x="11142" y="7845"/>
                    <a:pt x="11333" y="7845"/>
                  </a:cubicBezTo>
                  <a:cubicBezTo>
                    <a:pt x="11563" y="7845"/>
                    <a:pt x="11766" y="7794"/>
                    <a:pt x="11945" y="7692"/>
                  </a:cubicBezTo>
                  <a:lnTo>
                    <a:pt x="14148" y="9895"/>
                  </a:lnTo>
                  <a:cubicBezTo>
                    <a:pt x="14046" y="10073"/>
                    <a:pt x="13982" y="10277"/>
                    <a:pt x="13982" y="10493"/>
                  </a:cubicBezTo>
                  <a:cubicBezTo>
                    <a:pt x="13982" y="11168"/>
                    <a:pt x="14530" y="11715"/>
                    <a:pt x="15204" y="11715"/>
                  </a:cubicBezTo>
                  <a:cubicBezTo>
                    <a:pt x="15879" y="11715"/>
                    <a:pt x="16427" y="11168"/>
                    <a:pt x="16427" y="10493"/>
                  </a:cubicBezTo>
                  <a:cubicBezTo>
                    <a:pt x="16427" y="9831"/>
                    <a:pt x="15879" y="9283"/>
                    <a:pt x="15204" y="9283"/>
                  </a:cubicBezTo>
                  <a:cubicBezTo>
                    <a:pt x="14988" y="9283"/>
                    <a:pt x="14784" y="9334"/>
                    <a:pt x="14606" y="9436"/>
                  </a:cubicBezTo>
                  <a:lnTo>
                    <a:pt x="12390" y="7233"/>
                  </a:lnTo>
                  <a:cubicBezTo>
                    <a:pt x="12492" y="7055"/>
                    <a:pt x="12556" y="6851"/>
                    <a:pt x="12556" y="6622"/>
                  </a:cubicBezTo>
                  <a:cubicBezTo>
                    <a:pt x="12556" y="5960"/>
                    <a:pt x="12008" y="5412"/>
                    <a:pt x="11333" y="5412"/>
                  </a:cubicBezTo>
                  <a:cubicBezTo>
                    <a:pt x="11130" y="5412"/>
                    <a:pt x="10926" y="5463"/>
                    <a:pt x="10748" y="5565"/>
                  </a:cubicBezTo>
                  <a:lnTo>
                    <a:pt x="9780" y="4559"/>
                  </a:lnTo>
                  <a:cubicBezTo>
                    <a:pt x="9882" y="4381"/>
                    <a:pt x="9946" y="4177"/>
                    <a:pt x="9946" y="3948"/>
                  </a:cubicBezTo>
                  <a:cubicBezTo>
                    <a:pt x="9946" y="3273"/>
                    <a:pt x="9398" y="2726"/>
                    <a:pt x="8723" y="2726"/>
                  </a:cubicBezTo>
                  <a:cubicBezTo>
                    <a:pt x="8418" y="2726"/>
                    <a:pt x="8150" y="2840"/>
                    <a:pt x="7934" y="3019"/>
                  </a:cubicBezTo>
                  <a:lnTo>
                    <a:pt x="6724" y="2216"/>
                  </a:lnTo>
                  <a:cubicBezTo>
                    <a:pt x="6788" y="2076"/>
                    <a:pt x="6813" y="1936"/>
                    <a:pt x="6813" y="1771"/>
                  </a:cubicBezTo>
                  <a:cubicBezTo>
                    <a:pt x="6813" y="1109"/>
                    <a:pt x="6266" y="561"/>
                    <a:pt x="5591" y="561"/>
                  </a:cubicBezTo>
                  <a:cubicBezTo>
                    <a:pt x="5094" y="561"/>
                    <a:pt x="4674" y="854"/>
                    <a:pt x="4483" y="1287"/>
                  </a:cubicBezTo>
                  <a:lnTo>
                    <a:pt x="2420" y="1045"/>
                  </a:lnTo>
                  <a:cubicBezTo>
                    <a:pt x="2331" y="459"/>
                    <a:pt x="1822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288;p68">
              <a:extLst>
                <a:ext uri="{FF2B5EF4-FFF2-40B4-BE49-F238E27FC236}">
                  <a16:creationId xmlns:a16="http://schemas.microsoft.com/office/drawing/2014/main" id="{61DB1AF3-A989-09E7-F6E5-FA394D7BCD51}"/>
                </a:ext>
              </a:extLst>
            </p:cNvPr>
            <p:cNvSpPr/>
            <p:nvPr/>
          </p:nvSpPr>
          <p:spPr>
            <a:xfrm>
              <a:off x="7116438" y="2114363"/>
              <a:ext cx="198675" cy="157600"/>
            </a:xfrm>
            <a:custGeom>
              <a:avLst/>
              <a:gdLst/>
              <a:ahLst/>
              <a:cxnLst/>
              <a:rect l="l" t="t" r="r" b="b"/>
              <a:pathLst>
                <a:path w="7947" h="6304" extrusionOk="0">
                  <a:moveTo>
                    <a:pt x="1223" y="637"/>
                  </a:moveTo>
                  <a:cubicBezTo>
                    <a:pt x="1541" y="637"/>
                    <a:pt x="1796" y="905"/>
                    <a:pt x="1796" y="1223"/>
                  </a:cubicBezTo>
                  <a:cubicBezTo>
                    <a:pt x="1796" y="1542"/>
                    <a:pt x="1541" y="1796"/>
                    <a:pt x="1223" y="1796"/>
                  </a:cubicBezTo>
                  <a:cubicBezTo>
                    <a:pt x="905" y="1796"/>
                    <a:pt x="650" y="1542"/>
                    <a:pt x="650" y="1223"/>
                  </a:cubicBezTo>
                  <a:cubicBezTo>
                    <a:pt x="650" y="905"/>
                    <a:pt x="905" y="637"/>
                    <a:pt x="1223" y="637"/>
                  </a:cubicBezTo>
                  <a:close/>
                  <a:moveTo>
                    <a:pt x="5094" y="4508"/>
                  </a:moveTo>
                  <a:cubicBezTo>
                    <a:pt x="5412" y="4508"/>
                    <a:pt x="5667" y="4776"/>
                    <a:pt x="5667" y="5094"/>
                  </a:cubicBezTo>
                  <a:cubicBezTo>
                    <a:pt x="5667" y="5412"/>
                    <a:pt x="5412" y="5667"/>
                    <a:pt x="5094" y="5667"/>
                  </a:cubicBezTo>
                  <a:cubicBezTo>
                    <a:pt x="4776" y="5667"/>
                    <a:pt x="4521" y="5412"/>
                    <a:pt x="4521" y="5094"/>
                  </a:cubicBezTo>
                  <a:cubicBezTo>
                    <a:pt x="4521" y="4776"/>
                    <a:pt x="4776" y="4508"/>
                    <a:pt x="5094" y="4508"/>
                  </a:cubicBezTo>
                  <a:close/>
                  <a:moveTo>
                    <a:pt x="1223" y="1"/>
                  </a:moveTo>
                  <a:cubicBezTo>
                    <a:pt x="548" y="1"/>
                    <a:pt x="1" y="548"/>
                    <a:pt x="1" y="1223"/>
                  </a:cubicBezTo>
                  <a:cubicBezTo>
                    <a:pt x="1" y="1885"/>
                    <a:pt x="548" y="2433"/>
                    <a:pt x="1223" y="2433"/>
                  </a:cubicBezTo>
                  <a:cubicBezTo>
                    <a:pt x="1440" y="2433"/>
                    <a:pt x="1656" y="2382"/>
                    <a:pt x="1834" y="2280"/>
                  </a:cubicBezTo>
                  <a:lnTo>
                    <a:pt x="4037" y="4483"/>
                  </a:lnTo>
                  <a:cubicBezTo>
                    <a:pt x="3935" y="4661"/>
                    <a:pt x="3872" y="4865"/>
                    <a:pt x="3872" y="5094"/>
                  </a:cubicBezTo>
                  <a:cubicBezTo>
                    <a:pt x="3872" y="5756"/>
                    <a:pt x="4419" y="6304"/>
                    <a:pt x="5094" y="6304"/>
                  </a:cubicBezTo>
                  <a:cubicBezTo>
                    <a:pt x="5769" y="6304"/>
                    <a:pt x="6316" y="5756"/>
                    <a:pt x="6316" y="5094"/>
                  </a:cubicBezTo>
                  <a:cubicBezTo>
                    <a:pt x="6316" y="4865"/>
                    <a:pt x="6253" y="4661"/>
                    <a:pt x="6151" y="4483"/>
                  </a:cubicBezTo>
                  <a:lnTo>
                    <a:pt x="7819" y="2815"/>
                  </a:lnTo>
                  <a:cubicBezTo>
                    <a:pt x="7946" y="2688"/>
                    <a:pt x="7946" y="2484"/>
                    <a:pt x="7819" y="2356"/>
                  </a:cubicBezTo>
                  <a:cubicBezTo>
                    <a:pt x="7755" y="2293"/>
                    <a:pt x="7673" y="2261"/>
                    <a:pt x="7591" y="2261"/>
                  </a:cubicBezTo>
                  <a:cubicBezTo>
                    <a:pt x="7510" y="2261"/>
                    <a:pt x="7431" y="2293"/>
                    <a:pt x="7373" y="2356"/>
                  </a:cubicBezTo>
                  <a:lnTo>
                    <a:pt x="5693" y="4025"/>
                  </a:lnTo>
                  <a:cubicBezTo>
                    <a:pt x="5514" y="3923"/>
                    <a:pt x="5311" y="3872"/>
                    <a:pt x="5094" y="3872"/>
                  </a:cubicBezTo>
                  <a:cubicBezTo>
                    <a:pt x="4878" y="3872"/>
                    <a:pt x="4661" y="3923"/>
                    <a:pt x="4483" y="4025"/>
                  </a:cubicBezTo>
                  <a:lnTo>
                    <a:pt x="2280" y="1822"/>
                  </a:lnTo>
                  <a:cubicBezTo>
                    <a:pt x="2382" y="1643"/>
                    <a:pt x="2446" y="1440"/>
                    <a:pt x="2446" y="1223"/>
                  </a:cubicBezTo>
                  <a:cubicBezTo>
                    <a:pt x="2446" y="548"/>
                    <a:pt x="1898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289;p68">
              <a:extLst>
                <a:ext uri="{FF2B5EF4-FFF2-40B4-BE49-F238E27FC236}">
                  <a16:creationId xmlns:a16="http://schemas.microsoft.com/office/drawing/2014/main" id="{9E9C381D-956D-7A67-8C21-F276653ED9C2}"/>
                </a:ext>
              </a:extLst>
            </p:cNvPr>
            <p:cNvSpPr/>
            <p:nvPr/>
          </p:nvSpPr>
          <p:spPr>
            <a:xfrm>
              <a:off x="7316038" y="2152363"/>
              <a:ext cx="17850" cy="16150"/>
            </a:xfrm>
            <a:custGeom>
              <a:avLst/>
              <a:gdLst/>
              <a:ahLst/>
              <a:cxnLst/>
              <a:rect l="l" t="t" r="r" b="b"/>
              <a:pathLst>
                <a:path w="714" h="646" extrusionOk="0">
                  <a:moveTo>
                    <a:pt x="362" y="1"/>
                  </a:moveTo>
                  <a:cubicBezTo>
                    <a:pt x="283" y="1"/>
                    <a:pt x="203" y="29"/>
                    <a:pt x="141" y="85"/>
                  </a:cubicBezTo>
                  <a:cubicBezTo>
                    <a:pt x="13" y="213"/>
                    <a:pt x="1" y="416"/>
                    <a:pt x="128" y="544"/>
                  </a:cubicBezTo>
                  <a:cubicBezTo>
                    <a:pt x="192" y="607"/>
                    <a:pt x="281" y="645"/>
                    <a:pt x="357" y="645"/>
                  </a:cubicBezTo>
                  <a:cubicBezTo>
                    <a:pt x="446" y="645"/>
                    <a:pt x="523" y="607"/>
                    <a:pt x="586" y="544"/>
                  </a:cubicBezTo>
                  <a:cubicBezTo>
                    <a:pt x="714" y="429"/>
                    <a:pt x="714" y="225"/>
                    <a:pt x="586" y="98"/>
                  </a:cubicBezTo>
                  <a:cubicBezTo>
                    <a:pt x="527" y="33"/>
                    <a:pt x="445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290;p68">
              <a:extLst>
                <a:ext uri="{FF2B5EF4-FFF2-40B4-BE49-F238E27FC236}">
                  <a16:creationId xmlns:a16="http://schemas.microsoft.com/office/drawing/2014/main" id="{A44777BD-B24F-FBB0-489F-939E32780E18}"/>
                </a:ext>
              </a:extLst>
            </p:cNvPr>
            <p:cNvSpPr/>
            <p:nvPr/>
          </p:nvSpPr>
          <p:spPr>
            <a:xfrm>
              <a:off x="7178188" y="2099738"/>
              <a:ext cx="15950" cy="15925"/>
            </a:xfrm>
            <a:custGeom>
              <a:avLst/>
              <a:gdLst/>
              <a:ahLst/>
              <a:cxnLst/>
              <a:rect l="l" t="t" r="r" b="b"/>
              <a:pathLst>
                <a:path w="638" h="637" extrusionOk="0">
                  <a:moveTo>
                    <a:pt x="319" y="0"/>
                  </a:moveTo>
                  <a:cubicBezTo>
                    <a:pt x="243" y="0"/>
                    <a:pt x="154" y="26"/>
                    <a:pt x="90" y="89"/>
                  </a:cubicBezTo>
                  <a:cubicBezTo>
                    <a:pt x="39" y="153"/>
                    <a:pt x="1" y="229"/>
                    <a:pt x="1" y="318"/>
                  </a:cubicBezTo>
                  <a:cubicBezTo>
                    <a:pt x="1" y="395"/>
                    <a:pt x="39" y="484"/>
                    <a:pt x="90" y="548"/>
                  </a:cubicBezTo>
                  <a:cubicBezTo>
                    <a:pt x="154" y="599"/>
                    <a:pt x="243" y="637"/>
                    <a:pt x="319" y="637"/>
                  </a:cubicBezTo>
                  <a:cubicBezTo>
                    <a:pt x="408" y="637"/>
                    <a:pt x="485" y="599"/>
                    <a:pt x="549" y="548"/>
                  </a:cubicBezTo>
                  <a:cubicBezTo>
                    <a:pt x="612" y="484"/>
                    <a:pt x="638" y="395"/>
                    <a:pt x="638" y="318"/>
                  </a:cubicBezTo>
                  <a:cubicBezTo>
                    <a:pt x="638" y="229"/>
                    <a:pt x="612" y="153"/>
                    <a:pt x="549" y="89"/>
                  </a:cubicBezTo>
                  <a:cubicBezTo>
                    <a:pt x="485" y="26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291;p68">
              <a:extLst>
                <a:ext uri="{FF2B5EF4-FFF2-40B4-BE49-F238E27FC236}">
                  <a16:creationId xmlns:a16="http://schemas.microsoft.com/office/drawing/2014/main" id="{A69300DB-DE2B-9353-DEEE-0E0B87D5F0CE}"/>
                </a:ext>
              </a:extLst>
            </p:cNvPr>
            <p:cNvSpPr/>
            <p:nvPr/>
          </p:nvSpPr>
          <p:spPr>
            <a:xfrm>
              <a:off x="7322413" y="1861288"/>
              <a:ext cx="69725" cy="69100"/>
            </a:xfrm>
            <a:custGeom>
              <a:avLst/>
              <a:gdLst/>
              <a:ahLst/>
              <a:cxnLst/>
              <a:rect l="l" t="t" r="r" b="b"/>
              <a:pathLst>
                <a:path w="2789" h="2764" extrusionOk="0">
                  <a:moveTo>
                    <a:pt x="1414" y="778"/>
                  </a:moveTo>
                  <a:lnTo>
                    <a:pt x="2012" y="1389"/>
                  </a:lnTo>
                  <a:lnTo>
                    <a:pt x="1414" y="1987"/>
                  </a:lnTo>
                  <a:lnTo>
                    <a:pt x="802" y="1389"/>
                  </a:lnTo>
                  <a:lnTo>
                    <a:pt x="1414" y="778"/>
                  </a:lnTo>
                  <a:close/>
                  <a:moveTo>
                    <a:pt x="1414" y="1"/>
                  </a:moveTo>
                  <a:cubicBezTo>
                    <a:pt x="1324" y="1"/>
                    <a:pt x="1235" y="39"/>
                    <a:pt x="1184" y="103"/>
                  </a:cubicBezTo>
                  <a:lnTo>
                    <a:pt x="128" y="1160"/>
                  </a:lnTo>
                  <a:cubicBezTo>
                    <a:pt x="0" y="1287"/>
                    <a:pt x="0" y="1491"/>
                    <a:pt x="128" y="1618"/>
                  </a:cubicBezTo>
                  <a:lnTo>
                    <a:pt x="1184" y="2675"/>
                  </a:lnTo>
                  <a:cubicBezTo>
                    <a:pt x="1248" y="2726"/>
                    <a:pt x="1324" y="2764"/>
                    <a:pt x="1414" y="2764"/>
                  </a:cubicBezTo>
                  <a:cubicBezTo>
                    <a:pt x="1490" y="2764"/>
                    <a:pt x="1579" y="2726"/>
                    <a:pt x="1630" y="2675"/>
                  </a:cubicBezTo>
                  <a:lnTo>
                    <a:pt x="2700" y="1618"/>
                  </a:lnTo>
                  <a:cubicBezTo>
                    <a:pt x="2751" y="1554"/>
                    <a:pt x="2789" y="1465"/>
                    <a:pt x="2789" y="1389"/>
                  </a:cubicBezTo>
                  <a:cubicBezTo>
                    <a:pt x="2789" y="1300"/>
                    <a:pt x="2751" y="1223"/>
                    <a:pt x="2700" y="1160"/>
                  </a:cubicBezTo>
                  <a:lnTo>
                    <a:pt x="1630" y="103"/>
                  </a:lnTo>
                  <a:cubicBezTo>
                    <a:pt x="1579" y="39"/>
                    <a:pt x="1490" y="1"/>
                    <a:pt x="1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292;p68">
              <a:extLst>
                <a:ext uri="{FF2B5EF4-FFF2-40B4-BE49-F238E27FC236}">
                  <a16:creationId xmlns:a16="http://schemas.microsoft.com/office/drawing/2014/main" id="{4E6D234F-3C1F-ABC2-A878-F5617FDAABE7}"/>
                </a:ext>
              </a:extLst>
            </p:cNvPr>
            <p:cNvSpPr/>
            <p:nvPr/>
          </p:nvSpPr>
          <p:spPr>
            <a:xfrm>
              <a:off x="6981463" y="2203188"/>
              <a:ext cx="69750" cy="68775"/>
            </a:xfrm>
            <a:custGeom>
              <a:avLst/>
              <a:gdLst/>
              <a:ahLst/>
              <a:cxnLst/>
              <a:rect l="l" t="t" r="r" b="b"/>
              <a:pathLst>
                <a:path w="2790" h="2751" extrusionOk="0">
                  <a:moveTo>
                    <a:pt x="1376" y="764"/>
                  </a:moveTo>
                  <a:lnTo>
                    <a:pt x="1987" y="1376"/>
                  </a:lnTo>
                  <a:lnTo>
                    <a:pt x="1376" y="1974"/>
                  </a:lnTo>
                  <a:lnTo>
                    <a:pt x="777" y="1376"/>
                  </a:lnTo>
                  <a:lnTo>
                    <a:pt x="1376" y="764"/>
                  </a:lnTo>
                  <a:close/>
                  <a:moveTo>
                    <a:pt x="1376" y="0"/>
                  </a:moveTo>
                  <a:cubicBezTo>
                    <a:pt x="1300" y="0"/>
                    <a:pt x="1210" y="26"/>
                    <a:pt x="1147" y="90"/>
                  </a:cubicBezTo>
                  <a:lnTo>
                    <a:pt x="90" y="1146"/>
                  </a:lnTo>
                  <a:cubicBezTo>
                    <a:pt x="39" y="1210"/>
                    <a:pt x="1" y="1286"/>
                    <a:pt x="1" y="1376"/>
                  </a:cubicBezTo>
                  <a:cubicBezTo>
                    <a:pt x="1" y="1465"/>
                    <a:pt x="39" y="1541"/>
                    <a:pt x="90" y="1605"/>
                  </a:cubicBezTo>
                  <a:lnTo>
                    <a:pt x="1147" y="2662"/>
                  </a:lnTo>
                  <a:cubicBezTo>
                    <a:pt x="1210" y="2725"/>
                    <a:pt x="1300" y="2751"/>
                    <a:pt x="1376" y="2751"/>
                  </a:cubicBezTo>
                  <a:cubicBezTo>
                    <a:pt x="1465" y="2751"/>
                    <a:pt x="1541" y="2725"/>
                    <a:pt x="1605" y="2662"/>
                  </a:cubicBezTo>
                  <a:lnTo>
                    <a:pt x="2662" y="1605"/>
                  </a:lnTo>
                  <a:cubicBezTo>
                    <a:pt x="2789" y="1477"/>
                    <a:pt x="2789" y="1274"/>
                    <a:pt x="2662" y="1146"/>
                  </a:cubicBezTo>
                  <a:lnTo>
                    <a:pt x="1605" y="90"/>
                  </a:lnTo>
                  <a:cubicBezTo>
                    <a:pt x="1541" y="26"/>
                    <a:pt x="1465" y="0"/>
                    <a:pt x="1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3293;p68">
              <a:extLst>
                <a:ext uri="{FF2B5EF4-FFF2-40B4-BE49-F238E27FC236}">
                  <a16:creationId xmlns:a16="http://schemas.microsoft.com/office/drawing/2014/main" id="{72DE7E37-9995-A738-5645-0DBEB33EAB2D}"/>
                </a:ext>
              </a:extLst>
            </p:cNvPr>
            <p:cNvSpPr/>
            <p:nvPr/>
          </p:nvSpPr>
          <p:spPr>
            <a:xfrm>
              <a:off x="7053413" y="2039238"/>
              <a:ext cx="54450" cy="55100"/>
            </a:xfrm>
            <a:custGeom>
              <a:avLst/>
              <a:gdLst/>
              <a:ahLst/>
              <a:cxnLst/>
              <a:rect l="l" t="t" r="r" b="b"/>
              <a:pathLst>
                <a:path w="2178" h="2204" extrusionOk="0">
                  <a:moveTo>
                    <a:pt x="1096" y="1"/>
                  </a:moveTo>
                  <a:cubicBezTo>
                    <a:pt x="917" y="1"/>
                    <a:pt x="764" y="141"/>
                    <a:pt x="764" y="319"/>
                  </a:cubicBezTo>
                  <a:lnTo>
                    <a:pt x="764" y="777"/>
                  </a:lnTo>
                  <a:lnTo>
                    <a:pt x="319" y="777"/>
                  </a:lnTo>
                  <a:cubicBezTo>
                    <a:pt x="141" y="777"/>
                    <a:pt x="0" y="930"/>
                    <a:pt x="0" y="1109"/>
                  </a:cubicBezTo>
                  <a:cubicBezTo>
                    <a:pt x="0" y="1287"/>
                    <a:pt x="141" y="1427"/>
                    <a:pt x="319" y="1427"/>
                  </a:cubicBezTo>
                  <a:lnTo>
                    <a:pt x="764" y="1427"/>
                  </a:lnTo>
                  <a:lnTo>
                    <a:pt x="764" y="1885"/>
                  </a:lnTo>
                  <a:cubicBezTo>
                    <a:pt x="764" y="2064"/>
                    <a:pt x="917" y="2204"/>
                    <a:pt x="1096" y="2204"/>
                  </a:cubicBezTo>
                  <a:cubicBezTo>
                    <a:pt x="1274" y="2204"/>
                    <a:pt x="1414" y="2064"/>
                    <a:pt x="1414" y="1885"/>
                  </a:cubicBezTo>
                  <a:lnTo>
                    <a:pt x="1414" y="1427"/>
                  </a:lnTo>
                  <a:lnTo>
                    <a:pt x="1860" y="1427"/>
                  </a:lnTo>
                  <a:cubicBezTo>
                    <a:pt x="2038" y="1427"/>
                    <a:pt x="2178" y="1287"/>
                    <a:pt x="2178" y="1109"/>
                  </a:cubicBezTo>
                  <a:cubicBezTo>
                    <a:pt x="2178" y="930"/>
                    <a:pt x="2038" y="777"/>
                    <a:pt x="1860" y="777"/>
                  </a:cubicBezTo>
                  <a:lnTo>
                    <a:pt x="1414" y="777"/>
                  </a:lnTo>
                  <a:lnTo>
                    <a:pt x="1414" y="319"/>
                  </a:lnTo>
                  <a:cubicBezTo>
                    <a:pt x="1414" y="141"/>
                    <a:pt x="127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3294;p68">
              <a:extLst>
                <a:ext uri="{FF2B5EF4-FFF2-40B4-BE49-F238E27FC236}">
                  <a16:creationId xmlns:a16="http://schemas.microsoft.com/office/drawing/2014/main" id="{457DFA53-A7BA-5CCB-EC0D-4CA8A1D428F6}"/>
                </a:ext>
              </a:extLst>
            </p:cNvPr>
            <p:cNvSpPr/>
            <p:nvPr/>
          </p:nvSpPr>
          <p:spPr>
            <a:xfrm>
              <a:off x="7359338" y="1986413"/>
              <a:ext cx="15925" cy="16250"/>
            </a:xfrm>
            <a:custGeom>
              <a:avLst/>
              <a:gdLst/>
              <a:ahLst/>
              <a:cxnLst/>
              <a:rect l="l" t="t" r="r" b="b"/>
              <a:pathLst>
                <a:path w="637" h="650" extrusionOk="0">
                  <a:moveTo>
                    <a:pt x="319" y="0"/>
                  </a:moveTo>
                  <a:cubicBezTo>
                    <a:pt x="229" y="0"/>
                    <a:pt x="153" y="38"/>
                    <a:pt x="89" y="102"/>
                  </a:cubicBezTo>
                  <a:cubicBezTo>
                    <a:pt x="26" y="166"/>
                    <a:pt x="0" y="242"/>
                    <a:pt x="0" y="331"/>
                  </a:cubicBezTo>
                  <a:cubicBezTo>
                    <a:pt x="0" y="407"/>
                    <a:pt x="26" y="497"/>
                    <a:pt x="89" y="548"/>
                  </a:cubicBezTo>
                  <a:cubicBezTo>
                    <a:pt x="140" y="611"/>
                    <a:pt x="229" y="649"/>
                    <a:pt x="319" y="649"/>
                  </a:cubicBezTo>
                  <a:cubicBezTo>
                    <a:pt x="395" y="649"/>
                    <a:pt x="484" y="611"/>
                    <a:pt x="548" y="548"/>
                  </a:cubicBezTo>
                  <a:cubicBezTo>
                    <a:pt x="599" y="497"/>
                    <a:pt x="637" y="407"/>
                    <a:pt x="637" y="331"/>
                  </a:cubicBezTo>
                  <a:cubicBezTo>
                    <a:pt x="637" y="242"/>
                    <a:pt x="599" y="153"/>
                    <a:pt x="548" y="102"/>
                  </a:cubicBezTo>
                  <a:cubicBezTo>
                    <a:pt x="484" y="38"/>
                    <a:pt x="395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3295;p68">
              <a:extLst>
                <a:ext uri="{FF2B5EF4-FFF2-40B4-BE49-F238E27FC236}">
                  <a16:creationId xmlns:a16="http://schemas.microsoft.com/office/drawing/2014/main" id="{83A3D4E4-87B0-2A9E-BAE9-D5F8D6031DF2}"/>
                </a:ext>
              </a:extLst>
            </p:cNvPr>
            <p:cNvSpPr/>
            <p:nvPr/>
          </p:nvSpPr>
          <p:spPr>
            <a:xfrm>
              <a:off x="6981463" y="1986413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43" y="0"/>
                    <a:pt x="154" y="38"/>
                    <a:pt x="90" y="102"/>
                  </a:cubicBezTo>
                  <a:cubicBezTo>
                    <a:pt x="39" y="166"/>
                    <a:pt x="1" y="242"/>
                    <a:pt x="1" y="331"/>
                  </a:cubicBezTo>
                  <a:cubicBezTo>
                    <a:pt x="1" y="407"/>
                    <a:pt x="39" y="497"/>
                    <a:pt x="90" y="548"/>
                  </a:cubicBezTo>
                  <a:cubicBezTo>
                    <a:pt x="154" y="611"/>
                    <a:pt x="243" y="649"/>
                    <a:pt x="319" y="649"/>
                  </a:cubicBezTo>
                  <a:cubicBezTo>
                    <a:pt x="408" y="649"/>
                    <a:pt x="485" y="611"/>
                    <a:pt x="548" y="548"/>
                  </a:cubicBezTo>
                  <a:cubicBezTo>
                    <a:pt x="612" y="497"/>
                    <a:pt x="637" y="407"/>
                    <a:pt x="637" y="331"/>
                  </a:cubicBezTo>
                  <a:cubicBezTo>
                    <a:pt x="637" y="242"/>
                    <a:pt x="612" y="153"/>
                    <a:pt x="548" y="102"/>
                  </a:cubicBezTo>
                  <a:cubicBezTo>
                    <a:pt x="485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3296;p68">
              <a:extLst>
                <a:ext uri="{FF2B5EF4-FFF2-40B4-BE49-F238E27FC236}">
                  <a16:creationId xmlns:a16="http://schemas.microsoft.com/office/drawing/2014/main" id="{D754070A-3693-020E-0DF8-BA5B8E03E7D2}"/>
                </a:ext>
              </a:extLst>
            </p:cNvPr>
            <p:cNvSpPr/>
            <p:nvPr/>
          </p:nvSpPr>
          <p:spPr>
            <a:xfrm>
              <a:off x="7088738" y="22127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0"/>
                  </a:moveTo>
                  <a:cubicBezTo>
                    <a:pt x="230" y="0"/>
                    <a:pt x="154" y="39"/>
                    <a:pt x="90" y="90"/>
                  </a:cubicBezTo>
                  <a:cubicBezTo>
                    <a:pt x="26" y="153"/>
                    <a:pt x="1" y="230"/>
                    <a:pt x="1" y="319"/>
                  </a:cubicBezTo>
                  <a:cubicBezTo>
                    <a:pt x="1" y="408"/>
                    <a:pt x="26" y="484"/>
                    <a:pt x="90" y="548"/>
                  </a:cubicBezTo>
                  <a:cubicBezTo>
                    <a:pt x="154" y="599"/>
                    <a:pt x="230" y="637"/>
                    <a:pt x="319" y="637"/>
                  </a:cubicBezTo>
                  <a:cubicBezTo>
                    <a:pt x="408" y="637"/>
                    <a:pt x="485" y="599"/>
                    <a:pt x="548" y="548"/>
                  </a:cubicBezTo>
                  <a:cubicBezTo>
                    <a:pt x="599" y="484"/>
                    <a:pt x="638" y="408"/>
                    <a:pt x="638" y="319"/>
                  </a:cubicBezTo>
                  <a:cubicBezTo>
                    <a:pt x="638" y="230"/>
                    <a:pt x="599" y="153"/>
                    <a:pt x="548" y="90"/>
                  </a:cubicBezTo>
                  <a:cubicBezTo>
                    <a:pt x="485" y="39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7"/>
          <p:cNvSpPr txBox="1">
            <a:spLocks noGrp="1"/>
          </p:cNvSpPr>
          <p:nvPr>
            <p:ph type="title"/>
          </p:nvPr>
        </p:nvSpPr>
        <p:spPr>
          <a:xfrm>
            <a:off x="713224" y="2003375"/>
            <a:ext cx="4307811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Criação da  </a:t>
            </a:r>
            <a:r>
              <a:rPr lang="en" dirty="0">
                <a:solidFill>
                  <a:schemeClr val="lt2"/>
                </a:solidFill>
              </a:rPr>
              <a:t>Documentação</a:t>
            </a:r>
            <a:endParaRPr dirty="0"/>
          </a:p>
        </p:txBody>
      </p:sp>
      <p:sp>
        <p:nvSpPr>
          <p:cNvPr id="866" name="Google Shape;866;p37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867" name="Google Shape;867;p37"/>
          <p:cNvSpPr txBox="1">
            <a:spLocks noGrp="1"/>
          </p:cNvSpPr>
          <p:nvPr>
            <p:ph type="subTitle" idx="1"/>
          </p:nvPr>
        </p:nvSpPr>
        <p:spPr>
          <a:xfrm>
            <a:off x="713225" y="4022032"/>
            <a:ext cx="30135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Criação da documentação necessária à padronização do protocolo.</a:t>
            </a:r>
            <a:endParaRPr dirty="0"/>
          </a:p>
        </p:txBody>
      </p:sp>
      <p:sp>
        <p:nvSpPr>
          <p:cNvPr id="1087" name="Google Shape;1087;p37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7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m 3" descr="Uma imagem com transporte, captura de ecrã, aeronave, texto&#10;&#10;Descrição gerada automaticamente">
            <a:extLst>
              <a:ext uri="{FF2B5EF4-FFF2-40B4-BE49-F238E27FC236}">
                <a16:creationId xmlns:a16="http://schemas.microsoft.com/office/drawing/2014/main" id="{17881E7E-FF2F-012A-C587-2B329212E6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796" b="56311" l="2148" r="19333"/>
                    </a14:imgEffect>
                  </a14:imgLayer>
                </a14:imgProps>
              </a:ext>
            </a:extLst>
          </a:blip>
          <a:srcRect t="32107" r="78519" b="41000"/>
          <a:stretch/>
        </p:blipFill>
        <p:spPr>
          <a:xfrm>
            <a:off x="4711793" y="785876"/>
            <a:ext cx="4489357" cy="357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18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Conteúdos</a:t>
            </a:r>
            <a:endParaRPr dirty="0"/>
          </a:p>
        </p:txBody>
      </p:sp>
      <p:sp>
        <p:nvSpPr>
          <p:cNvPr id="398" name="Google Shape;398;p35"/>
          <p:cNvSpPr txBox="1">
            <a:spLocks noGrp="1"/>
          </p:cNvSpPr>
          <p:nvPr>
            <p:ph type="subTitle" idx="1"/>
          </p:nvPr>
        </p:nvSpPr>
        <p:spPr>
          <a:xfrm>
            <a:off x="867119" y="2016933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Definição clara dos requesitos necessários</a:t>
            </a:r>
            <a:endParaRPr dirty="0"/>
          </a:p>
        </p:txBody>
      </p:sp>
      <p:sp>
        <p:nvSpPr>
          <p:cNvPr id="399" name="Google Shape;399;p35"/>
          <p:cNvSpPr txBox="1">
            <a:spLocks noGrp="1"/>
          </p:cNvSpPr>
          <p:nvPr>
            <p:ph type="subTitle" idx="2"/>
          </p:nvPr>
        </p:nvSpPr>
        <p:spPr>
          <a:xfrm>
            <a:off x="3495006" y="2016933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Tecnologias de hardware e software </a:t>
            </a:r>
            <a:endParaRPr dirty="0"/>
          </a:p>
        </p:txBody>
      </p:sp>
      <p:sp>
        <p:nvSpPr>
          <p:cNvPr id="400" name="Google Shape;400;p35"/>
          <p:cNvSpPr txBox="1">
            <a:spLocks noGrp="1"/>
          </p:cNvSpPr>
          <p:nvPr>
            <p:ph type="subTitle" idx="3"/>
          </p:nvPr>
        </p:nvSpPr>
        <p:spPr>
          <a:xfrm>
            <a:off x="867119" y="3723575"/>
            <a:ext cx="24230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Exemplos de implementação do protocolo</a:t>
            </a:r>
            <a:endParaRPr dirty="0"/>
          </a:p>
        </p:txBody>
      </p:sp>
      <p:sp>
        <p:nvSpPr>
          <p:cNvPr id="401" name="Google Shape;401;p35"/>
          <p:cNvSpPr txBox="1">
            <a:spLocks noGrp="1"/>
          </p:cNvSpPr>
          <p:nvPr>
            <p:ph type="subTitle" idx="4"/>
          </p:nvPr>
        </p:nvSpPr>
        <p:spPr>
          <a:xfrm>
            <a:off x="3495006" y="3723575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 de testagem necessária</a:t>
            </a:r>
            <a:endParaRPr dirty="0"/>
          </a:p>
        </p:txBody>
      </p:sp>
      <p:sp>
        <p:nvSpPr>
          <p:cNvPr id="402" name="Google Shape;402;p35"/>
          <p:cNvSpPr txBox="1">
            <a:spLocks noGrp="1"/>
          </p:cNvSpPr>
          <p:nvPr>
            <p:ph type="subTitle" idx="5"/>
          </p:nvPr>
        </p:nvSpPr>
        <p:spPr>
          <a:xfrm>
            <a:off x="6122894" y="2016933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Organização dos dados em pacotes</a:t>
            </a:r>
            <a:endParaRPr dirty="0"/>
          </a:p>
        </p:txBody>
      </p:sp>
      <p:sp>
        <p:nvSpPr>
          <p:cNvPr id="403" name="Google Shape;403;p35"/>
          <p:cNvSpPr txBox="1">
            <a:spLocks noGrp="1"/>
          </p:cNvSpPr>
          <p:nvPr>
            <p:ph type="subTitle" idx="6"/>
          </p:nvPr>
        </p:nvSpPr>
        <p:spPr>
          <a:xfrm>
            <a:off x="6122894" y="3723575"/>
            <a:ext cx="215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</a:t>
            </a:r>
            <a:r>
              <a:rPr lang="pt-PT" dirty="0"/>
              <a:t>o</a:t>
            </a:r>
            <a:r>
              <a:rPr lang="en" dirty="0"/>
              <a:t>rmas de documentar o protocolo para diferentes utilizações</a:t>
            </a:r>
            <a:endParaRPr dirty="0"/>
          </a:p>
        </p:txBody>
      </p:sp>
      <p:sp>
        <p:nvSpPr>
          <p:cNvPr id="404" name="Google Shape;404;p35"/>
          <p:cNvSpPr txBox="1">
            <a:spLocks noGrp="1"/>
          </p:cNvSpPr>
          <p:nvPr>
            <p:ph type="title" idx="7"/>
          </p:nvPr>
        </p:nvSpPr>
        <p:spPr>
          <a:xfrm>
            <a:off x="867106" y="1434325"/>
            <a:ext cx="576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5" name="Google Shape;405;p35"/>
          <p:cNvSpPr txBox="1">
            <a:spLocks noGrp="1"/>
          </p:cNvSpPr>
          <p:nvPr>
            <p:ph type="title" idx="8"/>
          </p:nvPr>
        </p:nvSpPr>
        <p:spPr>
          <a:xfrm>
            <a:off x="867106" y="3172650"/>
            <a:ext cx="576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6" name="Google Shape;406;p35"/>
          <p:cNvSpPr txBox="1">
            <a:spLocks noGrp="1"/>
          </p:cNvSpPr>
          <p:nvPr>
            <p:ph type="title" idx="9"/>
          </p:nvPr>
        </p:nvSpPr>
        <p:spPr>
          <a:xfrm>
            <a:off x="3494994" y="1434325"/>
            <a:ext cx="576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7" name="Google Shape;407;p35"/>
          <p:cNvSpPr txBox="1">
            <a:spLocks noGrp="1"/>
          </p:cNvSpPr>
          <p:nvPr>
            <p:ph type="title" idx="13"/>
          </p:nvPr>
        </p:nvSpPr>
        <p:spPr>
          <a:xfrm>
            <a:off x="3494994" y="3172650"/>
            <a:ext cx="576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08" name="Google Shape;408;p35"/>
          <p:cNvSpPr txBox="1">
            <a:spLocks noGrp="1"/>
          </p:cNvSpPr>
          <p:nvPr>
            <p:ph type="title" idx="14"/>
          </p:nvPr>
        </p:nvSpPr>
        <p:spPr>
          <a:xfrm>
            <a:off x="6122881" y="1434325"/>
            <a:ext cx="576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 idx="15"/>
          </p:nvPr>
        </p:nvSpPr>
        <p:spPr>
          <a:xfrm>
            <a:off x="6122881" y="3172650"/>
            <a:ext cx="576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10" name="Google Shape;410;p35"/>
          <p:cNvSpPr txBox="1">
            <a:spLocks noGrp="1"/>
          </p:cNvSpPr>
          <p:nvPr>
            <p:ph type="subTitle" idx="16"/>
          </p:nvPr>
        </p:nvSpPr>
        <p:spPr>
          <a:xfrm>
            <a:off x="1356719" y="1328950"/>
            <a:ext cx="1778367" cy="8509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Definição de Requesitos</a:t>
            </a:r>
            <a:endParaRPr dirty="0"/>
          </a:p>
        </p:txBody>
      </p:sp>
      <p:sp>
        <p:nvSpPr>
          <p:cNvPr id="411" name="Google Shape;411;p35"/>
          <p:cNvSpPr txBox="1">
            <a:spLocks noGrp="1"/>
          </p:cNvSpPr>
          <p:nvPr>
            <p:ph type="subTitle" idx="17"/>
          </p:nvPr>
        </p:nvSpPr>
        <p:spPr>
          <a:xfrm>
            <a:off x="3984606" y="1328950"/>
            <a:ext cx="16644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Escolha da Tecnologia</a:t>
            </a:r>
            <a:endParaRPr dirty="0"/>
          </a:p>
        </p:txBody>
      </p:sp>
      <p:sp>
        <p:nvSpPr>
          <p:cNvPr id="412" name="Google Shape;412;p35"/>
          <p:cNvSpPr txBox="1">
            <a:spLocks noGrp="1"/>
          </p:cNvSpPr>
          <p:nvPr>
            <p:ph type="subTitle" idx="18"/>
          </p:nvPr>
        </p:nvSpPr>
        <p:spPr>
          <a:xfrm>
            <a:off x="6612500" y="1328950"/>
            <a:ext cx="19452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Estrutura de Dados</a:t>
            </a:r>
            <a:endParaRPr dirty="0"/>
          </a:p>
        </p:txBody>
      </p:sp>
      <p:sp>
        <p:nvSpPr>
          <p:cNvPr id="413" name="Google Shape;413;p35"/>
          <p:cNvSpPr txBox="1">
            <a:spLocks noGrp="1"/>
          </p:cNvSpPr>
          <p:nvPr>
            <p:ph type="subTitle" idx="19"/>
          </p:nvPr>
        </p:nvSpPr>
        <p:spPr>
          <a:xfrm>
            <a:off x="1356718" y="3036575"/>
            <a:ext cx="2138276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Implementação do Protocolo</a:t>
            </a:r>
            <a:endParaRPr dirty="0"/>
          </a:p>
        </p:txBody>
      </p:sp>
      <p:sp>
        <p:nvSpPr>
          <p:cNvPr id="414" name="Google Shape;414;p35"/>
          <p:cNvSpPr txBox="1">
            <a:spLocks noGrp="1"/>
          </p:cNvSpPr>
          <p:nvPr>
            <p:ph type="subTitle" idx="20"/>
          </p:nvPr>
        </p:nvSpPr>
        <p:spPr>
          <a:xfrm>
            <a:off x="3984606" y="3036575"/>
            <a:ext cx="16644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Testes e segurança</a:t>
            </a:r>
            <a:endParaRPr dirty="0"/>
          </a:p>
        </p:txBody>
      </p:sp>
      <p:sp>
        <p:nvSpPr>
          <p:cNvPr id="415" name="Google Shape;415;p35"/>
          <p:cNvSpPr txBox="1">
            <a:spLocks noGrp="1"/>
          </p:cNvSpPr>
          <p:nvPr>
            <p:ph type="subTitle" idx="21"/>
          </p:nvPr>
        </p:nvSpPr>
        <p:spPr>
          <a:xfrm>
            <a:off x="6612501" y="3036575"/>
            <a:ext cx="205797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Documentação do Protocolo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4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documentação deve incluir</a:t>
            </a:r>
            <a:endParaRPr dirty="0"/>
          </a:p>
        </p:txBody>
      </p:sp>
      <p:sp>
        <p:nvSpPr>
          <p:cNvPr id="1446" name="Google Shape;1446;p41"/>
          <p:cNvSpPr txBox="1">
            <a:spLocks noGrp="1"/>
          </p:cNvSpPr>
          <p:nvPr>
            <p:ph type="subTitle" idx="1"/>
          </p:nvPr>
        </p:nvSpPr>
        <p:spPr>
          <a:xfrm>
            <a:off x="34825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Exemplos de como implementar o protocolo em diversos cenários.</a:t>
            </a:r>
            <a:endParaRPr dirty="0"/>
          </a:p>
        </p:txBody>
      </p:sp>
      <p:sp>
        <p:nvSpPr>
          <p:cNvPr id="1447" name="Google Shape;1447;p41"/>
          <p:cNvSpPr txBox="1">
            <a:spLocks noGrp="1"/>
          </p:cNvSpPr>
          <p:nvPr>
            <p:ph type="subTitle" idx="2"/>
          </p:nvPr>
        </p:nvSpPr>
        <p:spPr>
          <a:xfrm>
            <a:off x="7132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Descrição detalhada do protocolo incluindo estrutura de pacotes, métodos de codificação, etc.</a:t>
            </a:r>
            <a:r>
              <a:rPr lang="en" dirty="0"/>
              <a:t>.</a:t>
            </a:r>
            <a:endParaRPr dirty="0"/>
          </a:p>
        </p:txBody>
      </p:sp>
      <p:sp>
        <p:nvSpPr>
          <p:cNvPr id="1448" name="Google Shape;1448;p41"/>
          <p:cNvSpPr txBox="1">
            <a:spLocks noGrp="1"/>
          </p:cNvSpPr>
          <p:nvPr>
            <p:ph type="subTitle" idx="3"/>
          </p:nvPr>
        </p:nvSpPr>
        <p:spPr>
          <a:xfrm>
            <a:off x="7132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Especificações</a:t>
            </a:r>
            <a:endParaRPr dirty="0"/>
          </a:p>
        </p:txBody>
      </p:sp>
      <p:sp>
        <p:nvSpPr>
          <p:cNvPr id="1449" name="Google Shape;1449;p41"/>
          <p:cNvSpPr txBox="1">
            <a:spLocks noGrp="1"/>
          </p:cNvSpPr>
          <p:nvPr>
            <p:ph type="subTitle" idx="4"/>
          </p:nvPr>
        </p:nvSpPr>
        <p:spPr>
          <a:xfrm>
            <a:off x="34825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Exemplos</a:t>
            </a:r>
            <a:endParaRPr dirty="0"/>
          </a:p>
        </p:txBody>
      </p:sp>
      <p:sp>
        <p:nvSpPr>
          <p:cNvPr id="1450" name="Google Shape;1450;p41"/>
          <p:cNvSpPr txBox="1">
            <a:spLocks noGrp="1"/>
          </p:cNvSpPr>
          <p:nvPr>
            <p:ph type="subTitle" idx="5"/>
          </p:nvPr>
        </p:nvSpPr>
        <p:spPr>
          <a:xfrm>
            <a:off x="6251850" y="2779499"/>
            <a:ext cx="2178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Especificações dos requisitos de Hardware/Software</a:t>
            </a:r>
            <a:endParaRPr dirty="0"/>
          </a:p>
        </p:txBody>
      </p:sp>
      <p:sp>
        <p:nvSpPr>
          <p:cNvPr id="1451" name="Google Shape;1451;p41"/>
          <p:cNvSpPr txBox="1">
            <a:spLocks noGrp="1"/>
          </p:cNvSpPr>
          <p:nvPr>
            <p:ph type="subTitle" idx="6"/>
          </p:nvPr>
        </p:nvSpPr>
        <p:spPr>
          <a:xfrm>
            <a:off x="6251850" y="2324825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Requisitos</a:t>
            </a:r>
            <a:endParaRPr dirty="0"/>
          </a:p>
        </p:txBody>
      </p:sp>
      <p:sp>
        <p:nvSpPr>
          <p:cNvPr id="1452" name="Google Shape;1452;p41"/>
          <p:cNvSpPr/>
          <p:nvPr/>
        </p:nvSpPr>
        <p:spPr>
          <a:xfrm>
            <a:off x="1422000" y="156342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41"/>
          <p:cNvSpPr/>
          <p:nvPr/>
        </p:nvSpPr>
        <p:spPr>
          <a:xfrm>
            <a:off x="4191300" y="156342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41"/>
          <p:cNvSpPr/>
          <p:nvPr/>
        </p:nvSpPr>
        <p:spPr>
          <a:xfrm>
            <a:off x="6960600" y="1563425"/>
            <a:ext cx="761400" cy="761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41"/>
          <p:cNvSpPr/>
          <p:nvPr/>
        </p:nvSpPr>
        <p:spPr>
          <a:xfrm>
            <a:off x="8012950" y="422850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41"/>
          <p:cNvSpPr/>
          <p:nvPr/>
        </p:nvSpPr>
        <p:spPr>
          <a:xfrm>
            <a:off x="8422175" y="7423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938;p68">
            <a:extLst>
              <a:ext uri="{FF2B5EF4-FFF2-40B4-BE49-F238E27FC236}">
                <a16:creationId xmlns:a16="http://schemas.microsoft.com/office/drawing/2014/main" id="{1A346D18-134A-D0EA-7124-C6F471D6A051}"/>
              </a:ext>
            </a:extLst>
          </p:cNvPr>
          <p:cNvGrpSpPr/>
          <p:nvPr/>
        </p:nvGrpSpPr>
        <p:grpSpPr>
          <a:xfrm>
            <a:off x="4386218" y="1790259"/>
            <a:ext cx="371513" cy="368663"/>
            <a:chOff x="6969688" y="4197863"/>
            <a:chExt cx="413850" cy="410675"/>
          </a:xfrm>
        </p:grpSpPr>
        <p:sp>
          <p:nvSpPr>
            <p:cNvPr id="3" name="Google Shape;2939;p68">
              <a:extLst>
                <a:ext uri="{FF2B5EF4-FFF2-40B4-BE49-F238E27FC236}">
                  <a16:creationId xmlns:a16="http://schemas.microsoft.com/office/drawing/2014/main" id="{7023120D-9A96-34E8-7F1D-7458E9F24542}"/>
                </a:ext>
              </a:extLst>
            </p:cNvPr>
            <p:cNvSpPr/>
            <p:nvPr/>
          </p:nvSpPr>
          <p:spPr>
            <a:xfrm>
              <a:off x="7085238" y="4310238"/>
              <a:ext cx="298300" cy="298300"/>
            </a:xfrm>
            <a:custGeom>
              <a:avLst/>
              <a:gdLst/>
              <a:ahLst/>
              <a:cxnLst/>
              <a:rect l="l" t="t" r="r" b="b"/>
              <a:pathLst>
                <a:path w="11932" h="11932" extrusionOk="0">
                  <a:moveTo>
                    <a:pt x="1045" y="7997"/>
                  </a:moveTo>
                  <a:cubicBezTo>
                    <a:pt x="1924" y="7997"/>
                    <a:pt x="2458" y="8073"/>
                    <a:pt x="3095" y="9054"/>
                  </a:cubicBezTo>
                  <a:cubicBezTo>
                    <a:pt x="3515" y="9703"/>
                    <a:pt x="4126" y="10085"/>
                    <a:pt x="4865" y="10174"/>
                  </a:cubicBezTo>
                  <a:cubicBezTo>
                    <a:pt x="4967" y="10174"/>
                    <a:pt x="5069" y="10187"/>
                    <a:pt x="5158" y="10187"/>
                  </a:cubicBezTo>
                  <a:cubicBezTo>
                    <a:pt x="5795" y="10187"/>
                    <a:pt x="6329" y="9971"/>
                    <a:pt x="6622" y="9843"/>
                  </a:cubicBezTo>
                  <a:cubicBezTo>
                    <a:pt x="6972" y="9672"/>
                    <a:pt x="7542" y="9582"/>
                    <a:pt x="8110" y="9582"/>
                  </a:cubicBezTo>
                  <a:cubicBezTo>
                    <a:pt x="8679" y="9582"/>
                    <a:pt x="9245" y="9672"/>
                    <a:pt x="9589" y="9856"/>
                  </a:cubicBezTo>
                  <a:cubicBezTo>
                    <a:pt x="8634" y="10747"/>
                    <a:pt x="7361" y="11282"/>
                    <a:pt x="5960" y="11282"/>
                  </a:cubicBezTo>
                  <a:cubicBezTo>
                    <a:pt x="3744" y="11282"/>
                    <a:pt x="1847" y="9933"/>
                    <a:pt x="1045" y="7997"/>
                  </a:cubicBezTo>
                  <a:close/>
                  <a:moveTo>
                    <a:pt x="5960" y="1"/>
                  </a:moveTo>
                  <a:cubicBezTo>
                    <a:pt x="5782" y="1"/>
                    <a:pt x="5642" y="141"/>
                    <a:pt x="5642" y="319"/>
                  </a:cubicBezTo>
                  <a:cubicBezTo>
                    <a:pt x="5642" y="497"/>
                    <a:pt x="5782" y="637"/>
                    <a:pt x="5960" y="637"/>
                  </a:cubicBezTo>
                  <a:cubicBezTo>
                    <a:pt x="7896" y="637"/>
                    <a:pt x="9589" y="1669"/>
                    <a:pt x="10519" y="3209"/>
                  </a:cubicBezTo>
                  <a:lnTo>
                    <a:pt x="7705" y="3209"/>
                  </a:lnTo>
                  <a:cubicBezTo>
                    <a:pt x="6622" y="3209"/>
                    <a:pt x="6062" y="3668"/>
                    <a:pt x="5565" y="4062"/>
                  </a:cubicBezTo>
                  <a:cubicBezTo>
                    <a:pt x="5120" y="4432"/>
                    <a:pt x="4738" y="4750"/>
                    <a:pt x="3961" y="4750"/>
                  </a:cubicBezTo>
                  <a:lnTo>
                    <a:pt x="2713" y="4750"/>
                  </a:lnTo>
                  <a:cubicBezTo>
                    <a:pt x="2535" y="4750"/>
                    <a:pt x="2395" y="4890"/>
                    <a:pt x="2395" y="5068"/>
                  </a:cubicBezTo>
                  <a:cubicBezTo>
                    <a:pt x="2395" y="5247"/>
                    <a:pt x="2535" y="5387"/>
                    <a:pt x="2713" y="5387"/>
                  </a:cubicBezTo>
                  <a:lnTo>
                    <a:pt x="3961" y="5387"/>
                  </a:lnTo>
                  <a:cubicBezTo>
                    <a:pt x="4967" y="5387"/>
                    <a:pt x="5502" y="4954"/>
                    <a:pt x="5973" y="4572"/>
                  </a:cubicBezTo>
                  <a:cubicBezTo>
                    <a:pt x="6444" y="4177"/>
                    <a:pt x="6851" y="3859"/>
                    <a:pt x="7705" y="3859"/>
                  </a:cubicBezTo>
                  <a:lnTo>
                    <a:pt x="10850" y="3859"/>
                  </a:lnTo>
                  <a:cubicBezTo>
                    <a:pt x="11130" y="4495"/>
                    <a:pt x="11295" y="5221"/>
                    <a:pt x="11295" y="5960"/>
                  </a:cubicBezTo>
                  <a:cubicBezTo>
                    <a:pt x="11295" y="6342"/>
                    <a:pt x="11244" y="6711"/>
                    <a:pt x="11181" y="7068"/>
                  </a:cubicBezTo>
                  <a:cubicBezTo>
                    <a:pt x="10926" y="6838"/>
                    <a:pt x="10557" y="6724"/>
                    <a:pt x="10098" y="6724"/>
                  </a:cubicBezTo>
                  <a:lnTo>
                    <a:pt x="8469" y="6724"/>
                  </a:lnTo>
                  <a:cubicBezTo>
                    <a:pt x="8061" y="6724"/>
                    <a:pt x="7755" y="6405"/>
                    <a:pt x="7615" y="6227"/>
                  </a:cubicBezTo>
                  <a:cubicBezTo>
                    <a:pt x="7743" y="6011"/>
                    <a:pt x="8048" y="5616"/>
                    <a:pt x="8672" y="5616"/>
                  </a:cubicBezTo>
                  <a:lnTo>
                    <a:pt x="10366" y="5616"/>
                  </a:lnTo>
                  <a:cubicBezTo>
                    <a:pt x="10531" y="5616"/>
                    <a:pt x="10684" y="5476"/>
                    <a:pt x="10684" y="5298"/>
                  </a:cubicBezTo>
                  <a:cubicBezTo>
                    <a:pt x="10684" y="5119"/>
                    <a:pt x="10544" y="4979"/>
                    <a:pt x="10366" y="4979"/>
                  </a:cubicBezTo>
                  <a:lnTo>
                    <a:pt x="8672" y="4979"/>
                  </a:lnTo>
                  <a:cubicBezTo>
                    <a:pt x="7361" y="4979"/>
                    <a:pt x="6953" y="6113"/>
                    <a:pt x="6941" y="6151"/>
                  </a:cubicBezTo>
                  <a:cubicBezTo>
                    <a:pt x="6915" y="6240"/>
                    <a:pt x="6928" y="6342"/>
                    <a:pt x="6966" y="6418"/>
                  </a:cubicBezTo>
                  <a:cubicBezTo>
                    <a:pt x="6991" y="6456"/>
                    <a:pt x="7526" y="7360"/>
                    <a:pt x="8469" y="7360"/>
                  </a:cubicBezTo>
                  <a:lnTo>
                    <a:pt x="10098" y="7360"/>
                  </a:lnTo>
                  <a:cubicBezTo>
                    <a:pt x="10404" y="7360"/>
                    <a:pt x="10633" y="7424"/>
                    <a:pt x="10761" y="7564"/>
                  </a:cubicBezTo>
                  <a:cubicBezTo>
                    <a:pt x="10901" y="7704"/>
                    <a:pt x="10901" y="7882"/>
                    <a:pt x="10901" y="7895"/>
                  </a:cubicBezTo>
                  <a:lnTo>
                    <a:pt x="10926" y="7895"/>
                  </a:lnTo>
                  <a:cubicBezTo>
                    <a:pt x="10710" y="8443"/>
                    <a:pt x="10417" y="8939"/>
                    <a:pt x="10047" y="9385"/>
                  </a:cubicBezTo>
                  <a:cubicBezTo>
                    <a:pt x="9538" y="9054"/>
                    <a:pt x="8787" y="8965"/>
                    <a:pt x="8354" y="8952"/>
                  </a:cubicBezTo>
                  <a:cubicBezTo>
                    <a:pt x="8263" y="8948"/>
                    <a:pt x="8173" y="8945"/>
                    <a:pt x="8083" y="8945"/>
                  </a:cubicBezTo>
                  <a:cubicBezTo>
                    <a:pt x="7413" y="8945"/>
                    <a:pt x="6770" y="9067"/>
                    <a:pt x="6355" y="9258"/>
                  </a:cubicBezTo>
                  <a:cubicBezTo>
                    <a:pt x="6198" y="9336"/>
                    <a:pt x="5713" y="9543"/>
                    <a:pt x="5160" y="9543"/>
                  </a:cubicBezTo>
                  <a:cubicBezTo>
                    <a:pt x="4639" y="9543"/>
                    <a:pt x="4056" y="9359"/>
                    <a:pt x="3630" y="8710"/>
                  </a:cubicBezTo>
                  <a:cubicBezTo>
                    <a:pt x="2780" y="7373"/>
                    <a:pt x="1942" y="7360"/>
                    <a:pt x="888" y="7360"/>
                  </a:cubicBezTo>
                  <a:cubicBezTo>
                    <a:pt x="868" y="7360"/>
                    <a:pt x="848" y="7360"/>
                    <a:pt x="828" y="7360"/>
                  </a:cubicBezTo>
                  <a:cubicBezTo>
                    <a:pt x="701" y="6915"/>
                    <a:pt x="637" y="6444"/>
                    <a:pt x="637" y="5960"/>
                  </a:cubicBezTo>
                  <a:cubicBezTo>
                    <a:pt x="637" y="5794"/>
                    <a:pt x="497" y="5641"/>
                    <a:pt x="319" y="5641"/>
                  </a:cubicBezTo>
                  <a:cubicBezTo>
                    <a:pt x="141" y="5641"/>
                    <a:pt x="1" y="5781"/>
                    <a:pt x="1" y="5960"/>
                  </a:cubicBezTo>
                  <a:cubicBezTo>
                    <a:pt x="1" y="9258"/>
                    <a:pt x="2675" y="11932"/>
                    <a:pt x="5960" y="11932"/>
                  </a:cubicBezTo>
                  <a:cubicBezTo>
                    <a:pt x="9258" y="11932"/>
                    <a:pt x="11932" y="9258"/>
                    <a:pt x="11932" y="5960"/>
                  </a:cubicBezTo>
                  <a:cubicBezTo>
                    <a:pt x="11932" y="2675"/>
                    <a:pt x="9258" y="1"/>
                    <a:pt x="5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40;p68">
              <a:extLst>
                <a:ext uri="{FF2B5EF4-FFF2-40B4-BE49-F238E27FC236}">
                  <a16:creationId xmlns:a16="http://schemas.microsoft.com/office/drawing/2014/main" id="{0F38BF52-CD91-F1ED-C6E7-3B734C1DE4B6}"/>
                </a:ext>
              </a:extLst>
            </p:cNvPr>
            <p:cNvSpPr/>
            <p:nvPr/>
          </p:nvSpPr>
          <p:spPr>
            <a:xfrm>
              <a:off x="6969688" y="4197863"/>
              <a:ext cx="269650" cy="263925"/>
            </a:xfrm>
            <a:custGeom>
              <a:avLst/>
              <a:gdLst/>
              <a:ahLst/>
              <a:cxnLst/>
              <a:rect l="l" t="t" r="r" b="b"/>
              <a:pathLst>
                <a:path w="10786" h="10557" extrusionOk="0">
                  <a:moveTo>
                    <a:pt x="4144" y="1130"/>
                  </a:moveTo>
                  <a:cubicBezTo>
                    <a:pt x="4860" y="1130"/>
                    <a:pt x="5579" y="1396"/>
                    <a:pt x="6138" y="1923"/>
                  </a:cubicBezTo>
                  <a:lnTo>
                    <a:pt x="4483" y="3579"/>
                  </a:lnTo>
                  <a:lnTo>
                    <a:pt x="4483" y="2063"/>
                  </a:lnTo>
                  <a:cubicBezTo>
                    <a:pt x="4483" y="1885"/>
                    <a:pt x="4343" y="1745"/>
                    <a:pt x="4164" y="1745"/>
                  </a:cubicBezTo>
                  <a:cubicBezTo>
                    <a:pt x="3986" y="1745"/>
                    <a:pt x="3833" y="1885"/>
                    <a:pt x="3833" y="2063"/>
                  </a:cubicBezTo>
                  <a:lnTo>
                    <a:pt x="3833" y="4228"/>
                  </a:lnTo>
                  <a:lnTo>
                    <a:pt x="2051" y="6011"/>
                  </a:lnTo>
                  <a:cubicBezTo>
                    <a:pt x="981" y="4878"/>
                    <a:pt x="994" y="3082"/>
                    <a:pt x="2102" y="1974"/>
                  </a:cubicBezTo>
                  <a:cubicBezTo>
                    <a:pt x="2153" y="1923"/>
                    <a:pt x="2203" y="1872"/>
                    <a:pt x="2254" y="1834"/>
                  </a:cubicBezTo>
                  <a:lnTo>
                    <a:pt x="2254" y="2993"/>
                  </a:lnTo>
                  <a:cubicBezTo>
                    <a:pt x="2254" y="3171"/>
                    <a:pt x="2407" y="3311"/>
                    <a:pt x="2585" y="3311"/>
                  </a:cubicBezTo>
                  <a:cubicBezTo>
                    <a:pt x="2764" y="3311"/>
                    <a:pt x="2904" y="3171"/>
                    <a:pt x="2904" y="2993"/>
                  </a:cubicBezTo>
                  <a:lnTo>
                    <a:pt x="2904" y="1414"/>
                  </a:lnTo>
                  <a:cubicBezTo>
                    <a:pt x="3293" y="1224"/>
                    <a:pt x="3718" y="1130"/>
                    <a:pt x="4144" y="1130"/>
                  </a:cubicBezTo>
                  <a:close/>
                  <a:moveTo>
                    <a:pt x="7730" y="4636"/>
                  </a:moveTo>
                  <a:lnTo>
                    <a:pt x="7730" y="4636"/>
                  </a:lnTo>
                  <a:cubicBezTo>
                    <a:pt x="7768" y="5425"/>
                    <a:pt x="7488" y="6215"/>
                    <a:pt x="6915" y="6788"/>
                  </a:cubicBezTo>
                  <a:cubicBezTo>
                    <a:pt x="6376" y="7326"/>
                    <a:pt x="5647" y="7606"/>
                    <a:pt x="4905" y="7606"/>
                  </a:cubicBezTo>
                  <a:cubicBezTo>
                    <a:pt x="4858" y="7606"/>
                    <a:pt x="4810" y="7605"/>
                    <a:pt x="4763" y="7602"/>
                  </a:cubicBezTo>
                  <a:lnTo>
                    <a:pt x="7730" y="4636"/>
                  </a:lnTo>
                  <a:close/>
                  <a:moveTo>
                    <a:pt x="9507" y="639"/>
                  </a:moveTo>
                  <a:cubicBezTo>
                    <a:pt x="9697" y="639"/>
                    <a:pt x="9849" y="749"/>
                    <a:pt x="9933" y="879"/>
                  </a:cubicBezTo>
                  <a:cubicBezTo>
                    <a:pt x="10047" y="1058"/>
                    <a:pt x="10111" y="1338"/>
                    <a:pt x="9869" y="1580"/>
                  </a:cubicBezTo>
                  <a:lnTo>
                    <a:pt x="1707" y="9742"/>
                  </a:lnTo>
                  <a:cubicBezTo>
                    <a:pt x="1584" y="9865"/>
                    <a:pt x="1454" y="9912"/>
                    <a:pt x="1331" y="9912"/>
                  </a:cubicBezTo>
                  <a:cubicBezTo>
                    <a:pt x="1213" y="9912"/>
                    <a:pt x="1100" y="9868"/>
                    <a:pt x="1007" y="9805"/>
                  </a:cubicBezTo>
                  <a:cubicBezTo>
                    <a:pt x="828" y="9691"/>
                    <a:pt x="688" y="9449"/>
                    <a:pt x="816" y="9156"/>
                  </a:cubicBezTo>
                  <a:cubicBezTo>
                    <a:pt x="1121" y="8417"/>
                    <a:pt x="1630" y="7564"/>
                    <a:pt x="2267" y="6698"/>
                  </a:cubicBezTo>
                  <a:lnTo>
                    <a:pt x="6826" y="2140"/>
                  </a:lnTo>
                  <a:cubicBezTo>
                    <a:pt x="7692" y="1503"/>
                    <a:pt x="8545" y="994"/>
                    <a:pt x="9283" y="688"/>
                  </a:cubicBezTo>
                  <a:cubicBezTo>
                    <a:pt x="9362" y="654"/>
                    <a:pt x="9437" y="639"/>
                    <a:pt x="9507" y="639"/>
                  </a:cubicBezTo>
                  <a:close/>
                  <a:moveTo>
                    <a:pt x="9513" y="1"/>
                  </a:moveTo>
                  <a:cubicBezTo>
                    <a:pt x="9353" y="1"/>
                    <a:pt x="9188" y="34"/>
                    <a:pt x="9029" y="103"/>
                  </a:cubicBezTo>
                  <a:cubicBezTo>
                    <a:pt x="8303" y="408"/>
                    <a:pt x="7462" y="892"/>
                    <a:pt x="6622" y="1503"/>
                  </a:cubicBezTo>
                  <a:cubicBezTo>
                    <a:pt x="5931" y="825"/>
                    <a:pt x="5036" y="488"/>
                    <a:pt x="4140" y="488"/>
                  </a:cubicBezTo>
                  <a:cubicBezTo>
                    <a:pt x="3237" y="488"/>
                    <a:pt x="2334" y="831"/>
                    <a:pt x="1643" y="1516"/>
                  </a:cubicBezTo>
                  <a:cubicBezTo>
                    <a:pt x="281" y="2891"/>
                    <a:pt x="268" y="5107"/>
                    <a:pt x="1630" y="6482"/>
                  </a:cubicBezTo>
                  <a:cubicBezTo>
                    <a:pt x="1019" y="7335"/>
                    <a:pt x="535" y="8163"/>
                    <a:pt x="217" y="8901"/>
                  </a:cubicBezTo>
                  <a:cubicBezTo>
                    <a:pt x="1" y="9436"/>
                    <a:pt x="166" y="10009"/>
                    <a:pt x="650" y="10340"/>
                  </a:cubicBezTo>
                  <a:cubicBezTo>
                    <a:pt x="866" y="10480"/>
                    <a:pt x="1096" y="10557"/>
                    <a:pt x="1325" y="10557"/>
                  </a:cubicBezTo>
                  <a:cubicBezTo>
                    <a:pt x="1630" y="10557"/>
                    <a:pt x="1923" y="10429"/>
                    <a:pt x="2153" y="10200"/>
                  </a:cubicBezTo>
                  <a:lnTo>
                    <a:pt x="4190" y="8163"/>
                  </a:lnTo>
                  <a:cubicBezTo>
                    <a:pt x="4432" y="8214"/>
                    <a:pt x="4686" y="8239"/>
                    <a:pt x="4928" y="8239"/>
                  </a:cubicBezTo>
                  <a:cubicBezTo>
                    <a:pt x="5832" y="8239"/>
                    <a:pt x="6711" y="7883"/>
                    <a:pt x="7360" y="7233"/>
                  </a:cubicBezTo>
                  <a:cubicBezTo>
                    <a:pt x="8188" y="6406"/>
                    <a:pt x="8545" y="5209"/>
                    <a:pt x="8290" y="4063"/>
                  </a:cubicBezTo>
                  <a:lnTo>
                    <a:pt x="10315" y="2025"/>
                  </a:lnTo>
                  <a:cubicBezTo>
                    <a:pt x="10735" y="1618"/>
                    <a:pt x="10786" y="1019"/>
                    <a:pt x="10467" y="523"/>
                  </a:cubicBezTo>
                  <a:cubicBezTo>
                    <a:pt x="10244" y="184"/>
                    <a:pt x="9890" y="1"/>
                    <a:pt x="9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41;p68">
              <a:extLst>
                <a:ext uri="{FF2B5EF4-FFF2-40B4-BE49-F238E27FC236}">
                  <a16:creationId xmlns:a16="http://schemas.microsoft.com/office/drawing/2014/main" id="{C61F9769-722C-9736-FB81-FCF4E678B86B}"/>
                </a:ext>
              </a:extLst>
            </p:cNvPr>
            <p:cNvSpPr/>
            <p:nvPr/>
          </p:nvSpPr>
          <p:spPr>
            <a:xfrm>
              <a:off x="7015838" y="4390788"/>
              <a:ext cx="16275" cy="15925"/>
            </a:xfrm>
            <a:custGeom>
              <a:avLst/>
              <a:gdLst/>
              <a:ahLst/>
              <a:cxnLst/>
              <a:rect l="l" t="t" r="r" b="b"/>
              <a:pathLst>
                <a:path w="651" h="637" extrusionOk="0">
                  <a:moveTo>
                    <a:pt x="332" y="0"/>
                  </a:moveTo>
                  <a:cubicBezTo>
                    <a:pt x="243" y="0"/>
                    <a:pt x="166" y="38"/>
                    <a:pt x="103" y="89"/>
                  </a:cubicBezTo>
                  <a:cubicBezTo>
                    <a:pt x="39" y="153"/>
                    <a:pt x="1" y="229"/>
                    <a:pt x="1" y="318"/>
                  </a:cubicBezTo>
                  <a:cubicBezTo>
                    <a:pt x="1" y="408"/>
                    <a:pt x="39" y="484"/>
                    <a:pt x="103" y="548"/>
                  </a:cubicBezTo>
                  <a:cubicBezTo>
                    <a:pt x="166" y="599"/>
                    <a:pt x="243" y="637"/>
                    <a:pt x="332" y="637"/>
                  </a:cubicBezTo>
                  <a:cubicBezTo>
                    <a:pt x="408" y="637"/>
                    <a:pt x="498" y="599"/>
                    <a:pt x="548" y="548"/>
                  </a:cubicBezTo>
                  <a:cubicBezTo>
                    <a:pt x="612" y="484"/>
                    <a:pt x="650" y="408"/>
                    <a:pt x="650" y="318"/>
                  </a:cubicBezTo>
                  <a:cubicBezTo>
                    <a:pt x="650" y="242"/>
                    <a:pt x="612" y="153"/>
                    <a:pt x="548" y="89"/>
                  </a:cubicBezTo>
                  <a:cubicBezTo>
                    <a:pt x="498" y="38"/>
                    <a:pt x="408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42;p68">
              <a:extLst>
                <a:ext uri="{FF2B5EF4-FFF2-40B4-BE49-F238E27FC236}">
                  <a16:creationId xmlns:a16="http://schemas.microsoft.com/office/drawing/2014/main" id="{2F2AAE5A-A284-8FF5-9C0A-91A6010944E7}"/>
                </a:ext>
              </a:extLst>
            </p:cNvPr>
            <p:cNvSpPr/>
            <p:nvPr/>
          </p:nvSpPr>
          <p:spPr>
            <a:xfrm>
              <a:off x="7053413" y="4353213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1"/>
                  </a:moveTo>
                  <a:cubicBezTo>
                    <a:pt x="242" y="1"/>
                    <a:pt x="153" y="39"/>
                    <a:pt x="90" y="102"/>
                  </a:cubicBezTo>
                  <a:cubicBezTo>
                    <a:pt x="39" y="153"/>
                    <a:pt x="0" y="242"/>
                    <a:pt x="0" y="319"/>
                  </a:cubicBezTo>
                  <a:cubicBezTo>
                    <a:pt x="0" y="408"/>
                    <a:pt x="39" y="497"/>
                    <a:pt x="90" y="548"/>
                  </a:cubicBezTo>
                  <a:cubicBezTo>
                    <a:pt x="153" y="612"/>
                    <a:pt x="242" y="650"/>
                    <a:pt x="319" y="650"/>
                  </a:cubicBezTo>
                  <a:cubicBezTo>
                    <a:pt x="408" y="650"/>
                    <a:pt x="484" y="612"/>
                    <a:pt x="548" y="548"/>
                  </a:cubicBezTo>
                  <a:cubicBezTo>
                    <a:pt x="612" y="497"/>
                    <a:pt x="637" y="408"/>
                    <a:pt x="637" y="319"/>
                  </a:cubicBezTo>
                  <a:cubicBezTo>
                    <a:pt x="637" y="242"/>
                    <a:pt x="612" y="153"/>
                    <a:pt x="548" y="102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943;p68">
              <a:extLst>
                <a:ext uri="{FF2B5EF4-FFF2-40B4-BE49-F238E27FC236}">
                  <a16:creationId xmlns:a16="http://schemas.microsoft.com/office/drawing/2014/main" id="{92E999BB-A235-B3EF-AF9E-F94676A8D51B}"/>
                </a:ext>
              </a:extLst>
            </p:cNvPr>
            <p:cNvSpPr/>
            <p:nvPr/>
          </p:nvSpPr>
          <p:spPr>
            <a:xfrm>
              <a:off x="7090988" y="4315638"/>
              <a:ext cx="15925" cy="16275"/>
            </a:xfrm>
            <a:custGeom>
              <a:avLst/>
              <a:gdLst/>
              <a:ahLst/>
              <a:cxnLst/>
              <a:rect l="l" t="t" r="r" b="b"/>
              <a:pathLst>
                <a:path w="637" h="651" extrusionOk="0">
                  <a:moveTo>
                    <a:pt x="318" y="1"/>
                  </a:moveTo>
                  <a:cubicBezTo>
                    <a:pt x="229" y="1"/>
                    <a:pt x="153" y="39"/>
                    <a:pt x="89" y="103"/>
                  </a:cubicBezTo>
                  <a:cubicBezTo>
                    <a:pt x="25" y="167"/>
                    <a:pt x="0" y="243"/>
                    <a:pt x="0" y="332"/>
                  </a:cubicBezTo>
                  <a:cubicBezTo>
                    <a:pt x="0" y="408"/>
                    <a:pt x="25" y="498"/>
                    <a:pt x="89" y="549"/>
                  </a:cubicBezTo>
                  <a:cubicBezTo>
                    <a:pt x="153" y="612"/>
                    <a:pt x="229" y="650"/>
                    <a:pt x="318" y="650"/>
                  </a:cubicBezTo>
                  <a:cubicBezTo>
                    <a:pt x="407" y="650"/>
                    <a:pt x="484" y="612"/>
                    <a:pt x="548" y="549"/>
                  </a:cubicBezTo>
                  <a:cubicBezTo>
                    <a:pt x="598" y="498"/>
                    <a:pt x="637" y="408"/>
                    <a:pt x="637" y="332"/>
                  </a:cubicBezTo>
                  <a:cubicBezTo>
                    <a:pt x="637" y="243"/>
                    <a:pt x="598" y="167"/>
                    <a:pt x="548" y="103"/>
                  </a:cubicBezTo>
                  <a:cubicBezTo>
                    <a:pt x="484" y="39"/>
                    <a:pt x="395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44;p68">
              <a:extLst>
                <a:ext uri="{FF2B5EF4-FFF2-40B4-BE49-F238E27FC236}">
                  <a16:creationId xmlns:a16="http://schemas.microsoft.com/office/drawing/2014/main" id="{D76A3595-F454-2933-DEC6-E964739438E4}"/>
                </a:ext>
              </a:extLst>
            </p:cNvPr>
            <p:cNvSpPr/>
            <p:nvPr/>
          </p:nvSpPr>
          <p:spPr>
            <a:xfrm>
              <a:off x="7128213" y="4278413"/>
              <a:ext cx="16275" cy="15925"/>
            </a:xfrm>
            <a:custGeom>
              <a:avLst/>
              <a:gdLst/>
              <a:ahLst/>
              <a:cxnLst/>
              <a:rect l="l" t="t" r="r" b="b"/>
              <a:pathLst>
                <a:path w="651" h="637" extrusionOk="0">
                  <a:moveTo>
                    <a:pt x="319" y="0"/>
                  </a:moveTo>
                  <a:cubicBezTo>
                    <a:pt x="243" y="0"/>
                    <a:pt x="154" y="38"/>
                    <a:pt x="103" y="89"/>
                  </a:cubicBezTo>
                  <a:cubicBezTo>
                    <a:pt x="39" y="153"/>
                    <a:pt x="1" y="242"/>
                    <a:pt x="1" y="319"/>
                  </a:cubicBezTo>
                  <a:cubicBezTo>
                    <a:pt x="1" y="408"/>
                    <a:pt x="39" y="484"/>
                    <a:pt x="103" y="548"/>
                  </a:cubicBezTo>
                  <a:cubicBezTo>
                    <a:pt x="154" y="611"/>
                    <a:pt x="243" y="637"/>
                    <a:pt x="319" y="637"/>
                  </a:cubicBezTo>
                  <a:cubicBezTo>
                    <a:pt x="408" y="637"/>
                    <a:pt x="485" y="611"/>
                    <a:pt x="548" y="548"/>
                  </a:cubicBezTo>
                  <a:cubicBezTo>
                    <a:pt x="612" y="484"/>
                    <a:pt x="650" y="408"/>
                    <a:pt x="650" y="319"/>
                  </a:cubicBezTo>
                  <a:cubicBezTo>
                    <a:pt x="650" y="229"/>
                    <a:pt x="612" y="153"/>
                    <a:pt x="548" y="89"/>
                  </a:cubicBezTo>
                  <a:cubicBezTo>
                    <a:pt x="485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45;p68">
              <a:extLst>
                <a:ext uri="{FF2B5EF4-FFF2-40B4-BE49-F238E27FC236}">
                  <a16:creationId xmlns:a16="http://schemas.microsoft.com/office/drawing/2014/main" id="{8B2B8B68-C2E7-F2A4-F4EB-58CCE95314AB}"/>
                </a:ext>
              </a:extLst>
            </p:cNvPr>
            <p:cNvSpPr/>
            <p:nvPr/>
          </p:nvSpPr>
          <p:spPr>
            <a:xfrm>
              <a:off x="7165788" y="4240838"/>
              <a:ext cx="15950" cy="16275"/>
            </a:xfrm>
            <a:custGeom>
              <a:avLst/>
              <a:gdLst/>
              <a:ahLst/>
              <a:cxnLst/>
              <a:rect l="l" t="t" r="r" b="b"/>
              <a:pathLst>
                <a:path w="638" h="651" extrusionOk="0">
                  <a:moveTo>
                    <a:pt x="319" y="1"/>
                  </a:moveTo>
                  <a:cubicBezTo>
                    <a:pt x="230" y="1"/>
                    <a:pt x="153" y="39"/>
                    <a:pt x="90" y="103"/>
                  </a:cubicBezTo>
                  <a:cubicBezTo>
                    <a:pt x="39" y="153"/>
                    <a:pt x="0" y="243"/>
                    <a:pt x="0" y="332"/>
                  </a:cubicBezTo>
                  <a:cubicBezTo>
                    <a:pt x="0" y="408"/>
                    <a:pt x="39" y="497"/>
                    <a:pt x="90" y="548"/>
                  </a:cubicBezTo>
                  <a:cubicBezTo>
                    <a:pt x="153" y="612"/>
                    <a:pt x="230" y="650"/>
                    <a:pt x="319" y="650"/>
                  </a:cubicBezTo>
                  <a:cubicBezTo>
                    <a:pt x="395" y="650"/>
                    <a:pt x="484" y="612"/>
                    <a:pt x="548" y="548"/>
                  </a:cubicBezTo>
                  <a:cubicBezTo>
                    <a:pt x="612" y="485"/>
                    <a:pt x="637" y="408"/>
                    <a:pt x="637" y="332"/>
                  </a:cubicBezTo>
                  <a:cubicBezTo>
                    <a:pt x="637" y="243"/>
                    <a:pt x="599" y="153"/>
                    <a:pt x="548" y="103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46;p68">
              <a:extLst>
                <a:ext uri="{FF2B5EF4-FFF2-40B4-BE49-F238E27FC236}">
                  <a16:creationId xmlns:a16="http://schemas.microsoft.com/office/drawing/2014/main" id="{681C02D1-6994-8D1F-C864-663D5E9AA8C9}"/>
                </a:ext>
              </a:extLst>
            </p:cNvPr>
            <p:cNvSpPr/>
            <p:nvPr/>
          </p:nvSpPr>
          <p:spPr>
            <a:xfrm>
              <a:off x="7026038" y="4291763"/>
              <a:ext cx="16250" cy="16275"/>
            </a:xfrm>
            <a:custGeom>
              <a:avLst/>
              <a:gdLst/>
              <a:ahLst/>
              <a:cxnLst/>
              <a:rect l="l" t="t" r="r" b="b"/>
              <a:pathLst>
                <a:path w="650" h="651" extrusionOk="0">
                  <a:moveTo>
                    <a:pt x="331" y="1"/>
                  </a:moveTo>
                  <a:cubicBezTo>
                    <a:pt x="242" y="1"/>
                    <a:pt x="153" y="39"/>
                    <a:pt x="102" y="103"/>
                  </a:cubicBezTo>
                  <a:cubicBezTo>
                    <a:pt x="39" y="154"/>
                    <a:pt x="0" y="243"/>
                    <a:pt x="0" y="319"/>
                  </a:cubicBezTo>
                  <a:cubicBezTo>
                    <a:pt x="0" y="408"/>
                    <a:pt x="39" y="485"/>
                    <a:pt x="102" y="549"/>
                  </a:cubicBezTo>
                  <a:cubicBezTo>
                    <a:pt x="153" y="612"/>
                    <a:pt x="242" y="650"/>
                    <a:pt x="331" y="650"/>
                  </a:cubicBezTo>
                  <a:cubicBezTo>
                    <a:pt x="408" y="650"/>
                    <a:pt x="497" y="612"/>
                    <a:pt x="548" y="549"/>
                  </a:cubicBezTo>
                  <a:cubicBezTo>
                    <a:pt x="612" y="485"/>
                    <a:pt x="650" y="408"/>
                    <a:pt x="650" y="319"/>
                  </a:cubicBezTo>
                  <a:cubicBezTo>
                    <a:pt x="650" y="243"/>
                    <a:pt x="612" y="154"/>
                    <a:pt x="548" y="103"/>
                  </a:cubicBezTo>
                  <a:cubicBezTo>
                    <a:pt x="497" y="39"/>
                    <a:pt x="408" y="1"/>
                    <a:pt x="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47;p68">
              <a:extLst>
                <a:ext uri="{FF2B5EF4-FFF2-40B4-BE49-F238E27FC236}">
                  <a16:creationId xmlns:a16="http://schemas.microsoft.com/office/drawing/2014/main" id="{59D9AC61-BD0C-57A2-2450-AFB77A5276D0}"/>
                </a:ext>
              </a:extLst>
            </p:cNvPr>
            <p:cNvSpPr/>
            <p:nvPr/>
          </p:nvSpPr>
          <p:spPr>
            <a:xfrm>
              <a:off x="7116113" y="4428663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30" y="0"/>
                    <a:pt x="154" y="39"/>
                    <a:pt x="90" y="102"/>
                  </a:cubicBezTo>
                  <a:cubicBezTo>
                    <a:pt x="26" y="153"/>
                    <a:pt x="1" y="242"/>
                    <a:pt x="1" y="331"/>
                  </a:cubicBezTo>
                  <a:cubicBezTo>
                    <a:pt x="1" y="408"/>
                    <a:pt x="26" y="497"/>
                    <a:pt x="90" y="548"/>
                  </a:cubicBezTo>
                  <a:cubicBezTo>
                    <a:pt x="154" y="612"/>
                    <a:pt x="230" y="650"/>
                    <a:pt x="319" y="650"/>
                  </a:cubicBezTo>
                  <a:cubicBezTo>
                    <a:pt x="396" y="650"/>
                    <a:pt x="485" y="612"/>
                    <a:pt x="548" y="548"/>
                  </a:cubicBezTo>
                  <a:cubicBezTo>
                    <a:pt x="599" y="497"/>
                    <a:pt x="638" y="408"/>
                    <a:pt x="638" y="331"/>
                  </a:cubicBezTo>
                  <a:cubicBezTo>
                    <a:pt x="638" y="242"/>
                    <a:pt x="599" y="153"/>
                    <a:pt x="548" y="102"/>
                  </a:cubicBezTo>
                  <a:cubicBezTo>
                    <a:pt x="485" y="39"/>
                    <a:pt x="396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48;p68">
              <a:extLst>
                <a:ext uri="{FF2B5EF4-FFF2-40B4-BE49-F238E27FC236}">
                  <a16:creationId xmlns:a16="http://schemas.microsoft.com/office/drawing/2014/main" id="{3D86CD25-B8E8-5CA3-1980-F4F3D55088E2}"/>
                </a:ext>
              </a:extLst>
            </p:cNvPr>
            <p:cNvSpPr/>
            <p:nvPr/>
          </p:nvSpPr>
          <p:spPr>
            <a:xfrm>
              <a:off x="7308088" y="4240838"/>
              <a:ext cx="54450" cy="55425"/>
            </a:xfrm>
            <a:custGeom>
              <a:avLst/>
              <a:gdLst/>
              <a:ahLst/>
              <a:cxnLst/>
              <a:rect l="l" t="t" r="r" b="b"/>
              <a:pathLst>
                <a:path w="2178" h="2217" extrusionOk="0">
                  <a:moveTo>
                    <a:pt x="1095" y="1"/>
                  </a:moveTo>
                  <a:cubicBezTo>
                    <a:pt x="917" y="1"/>
                    <a:pt x="764" y="153"/>
                    <a:pt x="764" y="332"/>
                  </a:cubicBezTo>
                  <a:lnTo>
                    <a:pt x="764" y="790"/>
                  </a:lnTo>
                  <a:lnTo>
                    <a:pt x="319" y="790"/>
                  </a:lnTo>
                  <a:cubicBezTo>
                    <a:pt x="140" y="790"/>
                    <a:pt x="0" y="930"/>
                    <a:pt x="0" y="1108"/>
                  </a:cubicBezTo>
                  <a:cubicBezTo>
                    <a:pt x="0" y="1287"/>
                    <a:pt x="140" y="1427"/>
                    <a:pt x="319" y="1427"/>
                  </a:cubicBezTo>
                  <a:lnTo>
                    <a:pt x="764" y="1427"/>
                  </a:lnTo>
                  <a:lnTo>
                    <a:pt x="764" y="1898"/>
                  </a:lnTo>
                  <a:cubicBezTo>
                    <a:pt x="764" y="2076"/>
                    <a:pt x="917" y="2216"/>
                    <a:pt x="1095" y="2216"/>
                  </a:cubicBezTo>
                  <a:cubicBezTo>
                    <a:pt x="1274" y="2216"/>
                    <a:pt x="1414" y="2076"/>
                    <a:pt x="1414" y="1898"/>
                  </a:cubicBezTo>
                  <a:lnTo>
                    <a:pt x="1414" y="1427"/>
                  </a:lnTo>
                  <a:lnTo>
                    <a:pt x="1859" y="1427"/>
                  </a:lnTo>
                  <a:cubicBezTo>
                    <a:pt x="2038" y="1427"/>
                    <a:pt x="2178" y="1287"/>
                    <a:pt x="2178" y="1108"/>
                  </a:cubicBezTo>
                  <a:cubicBezTo>
                    <a:pt x="2178" y="930"/>
                    <a:pt x="2038" y="790"/>
                    <a:pt x="1859" y="790"/>
                  </a:cubicBezTo>
                  <a:lnTo>
                    <a:pt x="1414" y="790"/>
                  </a:lnTo>
                  <a:lnTo>
                    <a:pt x="1414" y="332"/>
                  </a:lnTo>
                  <a:cubicBezTo>
                    <a:pt x="1414" y="153"/>
                    <a:pt x="1274" y="1"/>
                    <a:pt x="1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49;p68">
              <a:extLst>
                <a:ext uri="{FF2B5EF4-FFF2-40B4-BE49-F238E27FC236}">
                  <a16:creationId xmlns:a16="http://schemas.microsoft.com/office/drawing/2014/main" id="{D2C95BD3-4D83-9CDE-6D1D-70B078E21616}"/>
                </a:ext>
              </a:extLst>
            </p:cNvPr>
            <p:cNvSpPr/>
            <p:nvPr/>
          </p:nvSpPr>
          <p:spPr>
            <a:xfrm>
              <a:off x="7014888" y="4517463"/>
              <a:ext cx="54475" cy="55425"/>
            </a:xfrm>
            <a:custGeom>
              <a:avLst/>
              <a:gdLst/>
              <a:ahLst/>
              <a:cxnLst/>
              <a:rect l="l" t="t" r="r" b="b"/>
              <a:pathLst>
                <a:path w="2179" h="2217" extrusionOk="0">
                  <a:moveTo>
                    <a:pt x="1096" y="1"/>
                  </a:moveTo>
                  <a:cubicBezTo>
                    <a:pt x="918" y="1"/>
                    <a:pt x="765" y="141"/>
                    <a:pt x="765" y="319"/>
                  </a:cubicBezTo>
                  <a:lnTo>
                    <a:pt x="765" y="790"/>
                  </a:lnTo>
                  <a:lnTo>
                    <a:pt x="319" y="790"/>
                  </a:lnTo>
                  <a:cubicBezTo>
                    <a:pt x="141" y="790"/>
                    <a:pt x="1" y="930"/>
                    <a:pt x="1" y="1109"/>
                  </a:cubicBezTo>
                  <a:cubicBezTo>
                    <a:pt x="1" y="1287"/>
                    <a:pt x="141" y="1427"/>
                    <a:pt x="319" y="1427"/>
                  </a:cubicBezTo>
                  <a:lnTo>
                    <a:pt x="765" y="1427"/>
                  </a:lnTo>
                  <a:lnTo>
                    <a:pt x="765" y="1885"/>
                  </a:lnTo>
                  <a:cubicBezTo>
                    <a:pt x="765" y="2064"/>
                    <a:pt x="918" y="2217"/>
                    <a:pt x="1096" y="2217"/>
                  </a:cubicBezTo>
                  <a:cubicBezTo>
                    <a:pt x="1274" y="2217"/>
                    <a:pt x="1414" y="2064"/>
                    <a:pt x="1414" y="1885"/>
                  </a:cubicBezTo>
                  <a:lnTo>
                    <a:pt x="1414" y="1427"/>
                  </a:lnTo>
                  <a:lnTo>
                    <a:pt x="1860" y="1427"/>
                  </a:lnTo>
                  <a:cubicBezTo>
                    <a:pt x="2038" y="1427"/>
                    <a:pt x="2178" y="1287"/>
                    <a:pt x="2178" y="1109"/>
                  </a:cubicBezTo>
                  <a:cubicBezTo>
                    <a:pt x="2178" y="930"/>
                    <a:pt x="2038" y="790"/>
                    <a:pt x="1860" y="790"/>
                  </a:cubicBezTo>
                  <a:lnTo>
                    <a:pt x="1414" y="790"/>
                  </a:lnTo>
                  <a:lnTo>
                    <a:pt x="1414" y="319"/>
                  </a:lnTo>
                  <a:cubicBezTo>
                    <a:pt x="1414" y="141"/>
                    <a:pt x="127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3197;p68">
            <a:extLst>
              <a:ext uri="{FF2B5EF4-FFF2-40B4-BE49-F238E27FC236}">
                <a16:creationId xmlns:a16="http://schemas.microsoft.com/office/drawing/2014/main" id="{5F139A1F-AD06-3998-E7C0-FF05F823B07E}"/>
              </a:ext>
            </a:extLst>
          </p:cNvPr>
          <p:cNvGrpSpPr/>
          <p:nvPr/>
        </p:nvGrpSpPr>
        <p:grpSpPr>
          <a:xfrm>
            <a:off x="7156968" y="1821369"/>
            <a:ext cx="368663" cy="330960"/>
            <a:chOff x="4740388" y="2688638"/>
            <a:chExt cx="410675" cy="368675"/>
          </a:xfrm>
        </p:grpSpPr>
        <p:sp>
          <p:nvSpPr>
            <p:cNvPr id="15" name="Google Shape;3198;p68">
              <a:extLst>
                <a:ext uri="{FF2B5EF4-FFF2-40B4-BE49-F238E27FC236}">
                  <a16:creationId xmlns:a16="http://schemas.microsoft.com/office/drawing/2014/main" id="{48762920-D394-3345-95FC-E9671B362FFF}"/>
                </a:ext>
              </a:extLst>
            </p:cNvPr>
            <p:cNvSpPr/>
            <p:nvPr/>
          </p:nvSpPr>
          <p:spPr>
            <a:xfrm>
              <a:off x="4799613" y="2739788"/>
              <a:ext cx="281750" cy="266250"/>
            </a:xfrm>
            <a:custGeom>
              <a:avLst/>
              <a:gdLst/>
              <a:ahLst/>
              <a:cxnLst/>
              <a:rect l="l" t="t" r="r" b="b"/>
              <a:pathLst>
                <a:path w="11270" h="10650" extrusionOk="0">
                  <a:moveTo>
                    <a:pt x="2050" y="2577"/>
                  </a:moveTo>
                  <a:lnTo>
                    <a:pt x="2050" y="3366"/>
                  </a:lnTo>
                  <a:cubicBezTo>
                    <a:pt x="2050" y="3850"/>
                    <a:pt x="2432" y="4232"/>
                    <a:pt x="2916" y="4232"/>
                  </a:cubicBezTo>
                  <a:lnTo>
                    <a:pt x="3986" y="4232"/>
                  </a:lnTo>
                  <a:cubicBezTo>
                    <a:pt x="4100" y="4232"/>
                    <a:pt x="4202" y="4334"/>
                    <a:pt x="4202" y="4449"/>
                  </a:cubicBezTo>
                  <a:lnTo>
                    <a:pt x="4202" y="5098"/>
                  </a:lnTo>
                  <a:cubicBezTo>
                    <a:pt x="4202" y="5162"/>
                    <a:pt x="4177" y="5213"/>
                    <a:pt x="4138" y="5251"/>
                  </a:cubicBezTo>
                  <a:lnTo>
                    <a:pt x="3425" y="5964"/>
                  </a:lnTo>
                  <a:cubicBezTo>
                    <a:pt x="3400" y="5990"/>
                    <a:pt x="3362" y="6015"/>
                    <a:pt x="3323" y="6015"/>
                  </a:cubicBezTo>
                  <a:lnTo>
                    <a:pt x="2610" y="6015"/>
                  </a:lnTo>
                  <a:cubicBezTo>
                    <a:pt x="2330" y="6015"/>
                    <a:pt x="2063" y="6155"/>
                    <a:pt x="1923" y="6410"/>
                  </a:cubicBezTo>
                  <a:lnTo>
                    <a:pt x="1515" y="7136"/>
                  </a:lnTo>
                  <a:cubicBezTo>
                    <a:pt x="1273" y="6563"/>
                    <a:pt x="1159" y="5951"/>
                    <a:pt x="1159" y="5327"/>
                  </a:cubicBezTo>
                  <a:cubicBezTo>
                    <a:pt x="1159" y="4321"/>
                    <a:pt x="1464" y="3366"/>
                    <a:pt x="2050" y="2577"/>
                  </a:cubicBezTo>
                  <a:close/>
                  <a:moveTo>
                    <a:pt x="5246" y="680"/>
                  </a:moveTo>
                  <a:lnTo>
                    <a:pt x="5246" y="2119"/>
                  </a:lnTo>
                  <a:cubicBezTo>
                    <a:pt x="5246" y="2450"/>
                    <a:pt x="5374" y="2768"/>
                    <a:pt x="5603" y="2984"/>
                  </a:cubicBezTo>
                  <a:lnTo>
                    <a:pt x="6074" y="3456"/>
                  </a:lnTo>
                  <a:cubicBezTo>
                    <a:pt x="6303" y="3685"/>
                    <a:pt x="6609" y="3812"/>
                    <a:pt x="6940" y="3812"/>
                  </a:cubicBezTo>
                  <a:lnTo>
                    <a:pt x="7857" y="3812"/>
                  </a:lnTo>
                  <a:lnTo>
                    <a:pt x="9155" y="5302"/>
                  </a:lnTo>
                  <a:cubicBezTo>
                    <a:pt x="9219" y="5378"/>
                    <a:pt x="9308" y="5417"/>
                    <a:pt x="9397" y="5417"/>
                  </a:cubicBezTo>
                  <a:lnTo>
                    <a:pt x="10531" y="5417"/>
                  </a:lnTo>
                  <a:cubicBezTo>
                    <a:pt x="10505" y="6601"/>
                    <a:pt x="10047" y="7759"/>
                    <a:pt x="9155" y="8651"/>
                  </a:cubicBezTo>
                  <a:lnTo>
                    <a:pt x="9155" y="8638"/>
                  </a:lnTo>
                  <a:cubicBezTo>
                    <a:pt x="9104" y="8689"/>
                    <a:pt x="9066" y="8727"/>
                    <a:pt x="9028" y="8765"/>
                  </a:cubicBezTo>
                  <a:lnTo>
                    <a:pt x="8684" y="7836"/>
                  </a:lnTo>
                  <a:cubicBezTo>
                    <a:pt x="8595" y="7594"/>
                    <a:pt x="8391" y="7390"/>
                    <a:pt x="8137" y="7314"/>
                  </a:cubicBezTo>
                  <a:lnTo>
                    <a:pt x="6265" y="6754"/>
                  </a:lnTo>
                  <a:cubicBezTo>
                    <a:pt x="6205" y="6732"/>
                    <a:pt x="6145" y="6722"/>
                    <a:pt x="6085" y="6722"/>
                  </a:cubicBezTo>
                  <a:cubicBezTo>
                    <a:pt x="5965" y="6722"/>
                    <a:pt x="5849" y="6762"/>
                    <a:pt x="5756" y="6830"/>
                  </a:cubicBezTo>
                  <a:cubicBezTo>
                    <a:pt x="5603" y="6945"/>
                    <a:pt x="5514" y="7110"/>
                    <a:pt x="5514" y="7301"/>
                  </a:cubicBezTo>
                  <a:lnTo>
                    <a:pt x="5514" y="7900"/>
                  </a:lnTo>
                  <a:cubicBezTo>
                    <a:pt x="5514" y="8078"/>
                    <a:pt x="5437" y="8256"/>
                    <a:pt x="5297" y="8383"/>
                  </a:cubicBezTo>
                  <a:lnTo>
                    <a:pt x="3922" y="9606"/>
                  </a:lnTo>
                  <a:cubicBezTo>
                    <a:pt x="3413" y="9377"/>
                    <a:pt x="2941" y="9058"/>
                    <a:pt x="2521" y="8638"/>
                  </a:cubicBezTo>
                  <a:cubicBezTo>
                    <a:pt x="2267" y="8383"/>
                    <a:pt x="2050" y="8103"/>
                    <a:pt x="1859" y="7798"/>
                  </a:cubicBezTo>
                  <a:cubicBezTo>
                    <a:pt x="1885" y="7772"/>
                    <a:pt x="1897" y="7747"/>
                    <a:pt x="1923" y="7721"/>
                  </a:cubicBezTo>
                  <a:lnTo>
                    <a:pt x="2483" y="6728"/>
                  </a:lnTo>
                  <a:cubicBezTo>
                    <a:pt x="2509" y="6677"/>
                    <a:pt x="2559" y="6652"/>
                    <a:pt x="2610" y="6652"/>
                  </a:cubicBezTo>
                  <a:lnTo>
                    <a:pt x="3323" y="6652"/>
                  </a:lnTo>
                  <a:cubicBezTo>
                    <a:pt x="3540" y="6652"/>
                    <a:pt x="3731" y="6575"/>
                    <a:pt x="3884" y="6422"/>
                  </a:cubicBezTo>
                  <a:lnTo>
                    <a:pt x="4597" y="5709"/>
                  </a:lnTo>
                  <a:cubicBezTo>
                    <a:pt x="4762" y="5544"/>
                    <a:pt x="4852" y="5327"/>
                    <a:pt x="4852" y="5098"/>
                  </a:cubicBezTo>
                  <a:lnTo>
                    <a:pt x="4852" y="4449"/>
                  </a:lnTo>
                  <a:cubicBezTo>
                    <a:pt x="4852" y="3978"/>
                    <a:pt x="4457" y="3596"/>
                    <a:pt x="3986" y="3596"/>
                  </a:cubicBezTo>
                  <a:lnTo>
                    <a:pt x="2916" y="3596"/>
                  </a:lnTo>
                  <a:cubicBezTo>
                    <a:pt x="2789" y="3596"/>
                    <a:pt x="2700" y="3494"/>
                    <a:pt x="2700" y="3379"/>
                  </a:cubicBezTo>
                  <a:lnTo>
                    <a:pt x="2700" y="1864"/>
                  </a:lnTo>
                  <a:cubicBezTo>
                    <a:pt x="3425" y="1202"/>
                    <a:pt x="4317" y="794"/>
                    <a:pt x="5246" y="680"/>
                  </a:cubicBezTo>
                  <a:close/>
                  <a:moveTo>
                    <a:pt x="6163" y="7390"/>
                  </a:moveTo>
                  <a:lnTo>
                    <a:pt x="7946" y="7925"/>
                  </a:lnTo>
                  <a:cubicBezTo>
                    <a:pt x="8009" y="7950"/>
                    <a:pt x="8060" y="8001"/>
                    <a:pt x="8086" y="8052"/>
                  </a:cubicBezTo>
                  <a:lnTo>
                    <a:pt x="8493" y="9186"/>
                  </a:lnTo>
                  <a:cubicBezTo>
                    <a:pt x="7698" y="9733"/>
                    <a:pt x="6769" y="10011"/>
                    <a:pt x="5840" y="10011"/>
                  </a:cubicBezTo>
                  <a:cubicBezTo>
                    <a:pt x="5430" y="10011"/>
                    <a:pt x="5020" y="9957"/>
                    <a:pt x="4622" y="9848"/>
                  </a:cubicBezTo>
                  <a:lnTo>
                    <a:pt x="5730" y="8855"/>
                  </a:lnTo>
                  <a:cubicBezTo>
                    <a:pt x="5998" y="8613"/>
                    <a:pt x="6163" y="8256"/>
                    <a:pt x="6163" y="7887"/>
                  </a:cubicBezTo>
                  <a:lnTo>
                    <a:pt x="6163" y="7390"/>
                  </a:lnTo>
                  <a:close/>
                  <a:moveTo>
                    <a:pt x="5821" y="0"/>
                  </a:moveTo>
                  <a:cubicBezTo>
                    <a:pt x="5634" y="0"/>
                    <a:pt x="5446" y="10"/>
                    <a:pt x="5259" y="30"/>
                  </a:cubicBezTo>
                  <a:cubicBezTo>
                    <a:pt x="4113" y="158"/>
                    <a:pt x="3031" y="654"/>
                    <a:pt x="2190" y="1444"/>
                  </a:cubicBezTo>
                  <a:cubicBezTo>
                    <a:pt x="2165" y="1469"/>
                    <a:pt x="2088" y="1546"/>
                    <a:pt x="2076" y="1558"/>
                  </a:cubicBezTo>
                  <a:cubicBezTo>
                    <a:pt x="0" y="3634"/>
                    <a:pt x="0" y="7021"/>
                    <a:pt x="2076" y="9096"/>
                  </a:cubicBezTo>
                  <a:cubicBezTo>
                    <a:pt x="3107" y="10128"/>
                    <a:pt x="4482" y="10650"/>
                    <a:pt x="5845" y="10650"/>
                  </a:cubicBezTo>
                  <a:cubicBezTo>
                    <a:pt x="7207" y="10650"/>
                    <a:pt x="8570" y="10128"/>
                    <a:pt x="9601" y="9096"/>
                  </a:cubicBezTo>
                  <a:cubicBezTo>
                    <a:pt x="10454" y="8243"/>
                    <a:pt x="11002" y="7110"/>
                    <a:pt x="11129" y="5913"/>
                  </a:cubicBezTo>
                  <a:cubicBezTo>
                    <a:pt x="11269" y="4742"/>
                    <a:pt x="10989" y="3545"/>
                    <a:pt x="10378" y="2539"/>
                  </a:cubicBezTo>
                  <a:cubicBezTo>
                    <a:pt x="10320" y="2440"/>
                    <a:pt x="10215" y="2384"/>
                    <a:pt x="10106" y="2384"/>
                  </a:cubicBezTo>
                  <a:cubicBezTo>
                    <a:pt x="10047" y="2384"/>
                    <a:pt x="9986" y="2401"/>
                    <a:pt x="9932" y="2437"/>
                  </a:cubicBezTo>
                  <a:cubicBezTo>
                    <a:pt x="9779" y="2526"/>
                    <a:pt x="9741" y="2717"/>
                    <a:pt x="9830" y="2870"/>
                  </a:cubicBezTo>
                  <a:cubicBezTo>
                    <a:pt x="10200" y="3468"/>
                    <a:pt x="10416" y="4105"/>
                    <a:pt x="10492" y="4767"/>
                  </a:cubicBezTo>
                  <a:lnTo>
                    <a:pt x="9537" y="4767"/>
                  </a:lnTo>
                  <a:lnTo>
                    <a:pt x="8239" y="3277"/>
                  </a:lnTo>
                  <a:cubicBezTo>
                    <a:pt x="8175" y="3201"/>
                    <a:pt x="8086" y="3163"/>
                    <a:pt x="7997" y="3163"/>
                  </a:cubicBezTo>
                  <a:lnTo>
                    <a:pt x="6940" y="3163"/>
                  </a:lnTo>
                  <a:cubicBezTo>
                    <a:pt x="6787" y="3163"/>
                    <a:pt x="6634" y="3099"/>
                    <a:pt x="6532" y="2997"/>
                  </a:cubicBezTo>
                  <a:lnTo>
                    <a:pt x="6061" y="2526"/>
                  </a:lnTo>
                  <a:cubicBezTo>
                    <a:pt x="5947" y="2424"/>
                    <a:pt x="5883" y="2271"/>
                    <a:pt x="5883" y="2119"/>
                  </a:cubicBezTo>
                  <a:lnTo>
                    <a:pt x="5883" y="667"/>
                  </a:lnTo>
                  <a:lnTo>
                    <a:pt x="5883" y="642"/>
                  </a:lnTo>
                  <a:cubicBezTo>
                    <a:pt x="6723" y="642"/>
                    <a:pt x="7551" y="883"/>
                    <a:pt x="8315" y="1342"/>
                  </a:cubicBezTo>
                  <a:cubicBezTo>
                    <a:pt x="8369" y="1378"/>
                    <a:pt x="8428" y="1395"/>
                    <a:pt x="8486" y="1395"/>
                  </a:cubicBezTo>
                  <a:cubicBezTo>
                    <a:pt x="8590" y="1395"/>
                    <a:pt x="8690" y="1339"/>
                    <a:pt x="8748" y="1240"/>
                  </a:cubicBezTo>
                  <a:cubicBezTo>
                    <a:pt x="8850" y="1100"/>
                    <a:pt x="8799" y="896"/>
                    <a:pt x="8646" y="807"/>
                  </a:cubicBezTo>
                  <a:cubicBezTo>
                    <a:pt x="7799" y="282"/>
                    <a:pt x="6817" y="0"/>
                    <a:pt x="5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199;p68">
              <a:extLst>
                <a:ext uri="{FF2B5EF4-FFF2-40B4-BE49-F238E27FC236}">
                  <a16:creationId xmlns:a16="http://schemas.microsoft.com/office/drawing/2014/main" id="{CEF6611C-E8CC-A5E0-7CE1-690D1F636018}"/>
                </a:ext>
              </a:extLst>
            </p:cNvPr>
            <p:cNvSpPr/>
            <p:nvPr/>
          </p:nvSpPr>
          <p:spPr>
            <a:xfrm>
              <a:off x="5025313" y="2776338"/>
              <a:ext cx="17525" cy="16100"/>
            </a:xfrm>
            <a:custGeom>
              <a:avLst/>
              <a:gdLst/>
              <a:ahLst/>
              <a:cxnLst/>
              <a:rect l="l" t="t" r="r" b="b"/>
              <a:pathLst>
                <a:path w="701" h="644" extrusionOk="0">
                  <a:moveTo>
                    <a:pt x="350" y="1"/>
                  </a:moveTo>
                  <a:cubicBezTo>
                    <a:pt x="271" y="1"/>
                    <a:pt x="191" y="33"/>
                    <a:pt x="127" y="96"/>
                  </a:cubicBezTo>
                  <a:cubicBezTo>
                    <a:pt x="0" y="224"/>
                    <a:pt x="0" y="427"/>
                    <a:pt x="127" y="555"/>
                  </a:cubicBezTo>
                  <a:cubicBezTo>
                    <a:pt x="191" y="618"/>
                    <a:pt x="267" y="644"/>
                    <a:pt x="357" y="644"/>
                  </a:cubicBezTo>
                  <a:cubicBezTo>
                    <a:pt x="433" y="644"/>
                    <a:pt x="509" y="618"/>
                    <a:pt x="573" y="555"/>
                  </a:cubicBezTo>
                  <a:cubicBezTo>
                    <a:pt x="700" y="427"/>
                    <a:pt x="700" y="224"/>
                    <a:pt x="573" y="96"/>
                  </a:cubicBezTo>
                  <a:cubicBezTo>
                    <a:pt x="509" y="33"/>
                    <a:pt x="430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00;p68">
              <a:extLst>
                <a:ext uri="{FF2B5EF4-FFF2-40B4-BE49-F238E27FC236}">
                  <a16:creationId xmlns:a16="http://schemas.microsoft.com/office/drawing/2014/main" id="{8DA72032-1271-A48C-3597-97E9E5022E3E}"/>
                </a:ext>
              </a:extLst>
            </p:cNvPr>
            <p:cNvSpPr/>
            <p:nvPr/>
          </p:nvSpPr>
          <p:spPr>
            <a:xfrm>
              <a:off x="4804063" y="2742613"/>
              <a:ext cx="23250" cy="22150"/>
            </a:xfrm>
            <a:custGeom>
              <a:avLst/>
              <a:gdLst/>
              <a:ahLst/>
              <a:cxnLst/>
              <a:rect l="l" t="t" r="r" b="b"/>
              <a:pathLst>
                <a:path w="930" h="886" extrusionOk="0">
                  <a:moveTo>
                    <a:pt x="562" y="0"/>
                  </a:moveTo>
                  <a:cubicBezTo>
                    <a:pt x="481" y="0"/>
                    <a:pt x="401" y="32"/>
                    <a:pt x="344" y="96"/>
                  </a:cubicBezTo>
                  <a:cubicBezTo>
                    <a:pt x="268" y="185"/>
                    <a:pt x="191" y="261"/>
                    <a:pt x="115" y="350"/>
                  </a:cubicBezTo>
                  <a:cubicBezTo>
                    <a:pt x="0" y="478"/>
                    <a:pt x="13" y="681"/>
                    <a:pt x="140" y="796"/>
                  </a:cubicBezTo>
                  <a:cubicBezTo>
                    <a:pt x="204" y="860"/>
                    <a:pt x="280" y="885"/>
                    <a:pt x="357" y="885"/>
                  </a:cubicBezTo>
                  <a:cubicBezTo>
                    <a:pt x="446" y="885"/>
                    <a:pt x="535" y="847"/>
                    <a:pt x="599" y="770"/>
                  </a:cubicBezTo>
                  <a:cubicBezTo>
                    <a:pt x="662" y="694"/>
                    <a:pt x="739" y="618"/>
                    <a:pt x="803" y="541"/>
                  </a:cubicBezTo>
                  <a:cubicBezTo>
                    <a:pt x="930" y="414"/>
                    <a:pt x="930" y="210"/>
                    <a:pt x="790" y="83"/>
                  </a:cubicBezTo>
                  <a:lnTo>
                    <a:pt x="790" y="96"/>
                  </a:lnTo>
                  <a:cubicBezTo>
                    <a:pt x="726" y="32"/>
                    <a:pt x="643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01;p68">
              <a:extLst>
                <a:ext uri="{FF2B5EF4-FFF2-40B4-BE49-F238E27FC236}">
                  <a16:creationId xmlns:a16="http://schemas.microsoft.com/office/drawing/2014/main" id="{B12D22F6-0D50-A3C6-02D4-9E9398B99CD2}"/>
                </a:ext>
              </a:extLst>
            </p:cNvPr>
            <p:cNvSpPr/>
            <p:nvPr/>
          </p:nvSpPr>
          <p:spPr>
            <a:xfrm>
              <a:off x="4833338" y="2717138"/>
              <a:ext cx="24875" cy="20550"/>
            </a:xfrm>
            <a:custGeom>
              <a:avLst/>
              <a:gdLst/>
              <a:ahLst/>
              <a:cxnLst/>
              <a:rect l="l" t="t" r="r" b="b"/>
              <a:pathLst>
                <a:path w="995" h="822" extrusionOk="0">
                  <a:moveTo>
                    <a:pt x="641" y="1"/>
                  </a:moveTo>
                  <a:cubicBezTo>
                    <a:pt x="580" y="1"/>
                    <a:pt x="517" y="19"/>
                    <a:pt x="459" y="58"/>
                  </a:cubicBezTo>
                  <a:cubicBezTo>
                    <a:pt x="370" y="109"/>
                    <a:pt x="268" y="172"/>
                    <a:pt x="179" y="236"/>
                  </a:cubicBezTo>
                  <a:cubicBezTo>
                    <a:pt x="39" y="351"/>
                    <a:pt x="1" y="542"/>
                    <a:pt x="103" y="694"/>
                  </a:cubicBezTo>
                  <a:cubicBezTo>
                    <a:pt x="166" y="771"/>
                    <a:pt x="268" y="822"/>
                    <a:pt x="370" y="822"/>
                  </a:cubicBezTo>
                  <a:cubicBezTo>
                    <a:pt x="434" y="822"/>
                    <a:pt x="497" y="809"/>
                    <a:pt x="561" y="758"/>
                  </a:cubicBezTo>
                  <a:cubicBezTo>
                    <a:pt x="637" y="707"/>
                    <a:pt x="727" y="643"/>
                    <a:pt x="803" y="593"/>
                  </a:cubicBezTo>
                  <a:cubicBezTo>
                    <a:pt x="956" y="491"/>
                    <a:pt x="994" y="287"/>
                    <a:pt x="905" y="147"/>
                  </a:cubicBezTo>
                  <a:cubicBezTo>
                    <a:pt x="841" y="52"/>
                    <a:pt x="743" y="1"/>
                    <a:pt x="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02;p68">
              <a:extLst>
                <a:ext uri="{FF2B5EF4-FFF2-40B4-BE49-F238E27FC236}">
                  <a16:creationId xmlns:a16="http://schemas.microsoft.com/office/drawing/2014/main" id="{DB7A7F8C-1497-44CD-CACC-FE123DA0E4FB}"/>
                </a:ext>
              </a:extLst>
            </p:cNvPr>
            <p:cNvSpPr/>
            <p:nvPr/>
          </p:nvSpPr>
          <p:spPr>
            <a:xfrm>
              <a:off x="4868363" y="2699263"/>
              <a:ext cx="25500" cy="19000"/>
            </a:xfrm>
            <a:custGeom>
              <a:avLst/>
              <a:gdLst/>
              <a:ahLst/>
              <a:cxnLst/>
              <a:rect l="l" t="t" r="r" b="b"/>
              <a:pathLst>
                <a:path w="1020" h="760" extrusionOk="0">
                  <a:moveTo>
                    <a:pt x="665" y="1"/>
                  </a:moveTo>
                  <a:cubicBezTo>
                    <a:pt x="627" y="1"/>
                    <a:pt x="587" y="7"/>
                    <a:pt x="548" y="21"/>
                  </a:cubicBezTo>
                  <a:cubicBezTo>
                    <a:pt x="446" y="60"/>
                    <a:pt x="344" y="98"/>
                    <a:pt x="242" y="136"/>
                  </a:cubicBezTo>
                  <a:cubicBezTo>
                    <a:pt x="77" y="212"/>
                    <a:pt x="0" y="391"/>
                    <a:pt x="64" y="556"/>
                  </a:cubicBezTo>
                  <a:cubicBezTo>
                    <a:pt x="115" y="684"/>
                    <a:pt x="242" y="760"/>
                    <a:pt x="370" y="760"/>
                  </a:cubicBezTo>
                  <a:cubicBezTo>
                    <a:pt x="408" y="760"/>
                    <a:pt x="446" y="747"/>
                    <a:pt x="484" y="735"/>
                  </a:cubicBezTo>
                  <a:cubicBezTo>
                    <a:pt x="586" y="696"/>
                    <a:pt x="675" y="658"/>
                    <a:pt x="777" y="620"/>
                  </a:cubicBezTo>
                  <a:cubicBezTo>
                    <a:pt x="943" y="556"/>
                    <a:pt x="1019" y="378"/>
                    <a:pt x="968" y="212"/>
                  </a:cubicBezTo>
                  <a:cubicBezTo>
                    <a:pt x="919" y="83"/>
                    <a:pt x="799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03;p68">
              <a:extLst>
                <a:ext uri="{FF2B5EF4-FFF2-40B4-BE49-F238E27FC236}">
                  <a16:creationId xmlns:a16="http://schemas.microsoft.com/office/drawing/2014/main" id="{4C624FDF-CA83-096E-E1FC-BFEB5E3B1464}"/>
                </a:ext>
              </a:extLst>
            </p:cNvPr>
            <p:cNvSpPr/>
            <p:nvPr/>
          </p:nvSpPr>
          <p:spPr>
            <a:xfrm>
              <a:off x="5055538" y="2734638"/>
              <a:ext cx="23575" cy="21525"/>
            </a:xfrm>
            <a:custGeom>
              <a:avLst/>
              <a:gdLst/>
              <a:ahLst/>
              <a:cxnLst/>
              <a:rect l="l" t="t" r="r" b="b"/>
              <a:pathLst>
                <a:path w="943" h="861" extrusionOk="0">
                  <a:moveTo>
                    <a:pt x="358" y="1"/>
                  </a:moveTo>
                  <a:cubicBezTo>
                    <a:pt x="273" y="1"/>
                    <a:pt x="188" y="35"/>
                    <a:pt x="128" y="109"/>
                  </a:cubicBezTo>
                  <a:cubicBezTo>
                    <a:pt x="1" y="236"/>
                    <a:pt x="13" y="440"/>
                    <a:pt x="141" y="555"/>
                  </a:cubicBezTo>
                  <a:cubicBezTo>
                    <a:pt x="217" y="631"/>
                    <a:pt x="294" y="695"/>
                    <a:pt x="370" y="771"/>
                  </a:cubicBezTo>
                  <a:cubicBezTo>
                    <a:pt x="434" y="835"/>
                    <a:pt x="510" y="860"/>
                    <a:pt x="586" y="860"/>
                  </a:cubicBezTo>
                  <a:cubicBezTo>
                    <a:pt x="676" y="860"/>
                    <a:pt x="752" y="835"/>
                    <a:pt x="816" y="771"/>
                  </a:cubicBezTo>
                  <a:cubicBezTo>
                    <a:pt x="943" y="644"/>
                    <a:pt x="943" y="440"/>
                    <a:pt x="816" y="313"/>
                  </a:cubicBezTo>
                  <a:cubicBezTo>
                    <a:pt x="739" y="236"/>
                    <a:pt x="663" y="160"/>
                    <a:pt x="574" y="84"/>
                  </a:cubicBezTo>
                  <a:cubicBezTo>
                    <a:pt x="513" y="29"/>
                    <a:pt x="43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04;p68">
              <a:extLst>
                <a:ext uri="{FF2B5EF4-FFF2-40B4-BE49-F238E27FC236}">
                  <a16:creationId xmlns:a16="http://schemas.microsoft.com/office/drawing/2014/main" id="{B4AC5AD4-16FB-7C59-149C-9998CA687AAD}"/>
                </a:ext>
              </a:extLst>
            </p:cNvPr>
            <p:cNvSpPr/>
            <p:nvPr/>
          </p:nvSpPr>
          <p:spPr>
            <a:xfrm>
              <a:off x="4986463" y="2695638"/>
              <a:ext cx="25500" cy="18500"/>
            </a:xfrm>
            <a:custGeom>
              <a:avLst/>
              <a:gdLst/>
              <a:ahLst/>
              <a:cxnLst/>
              <a:rect l="l" t="t" r="r" b="b"/>
              <a:pathLst>
                <a:path w="1020" h="740" extrusionOk="0">
                  <a:moveTo>
                    <a:pt x="353" y="0"/>
                  </a:moveTo>
                  <a:cubicBezTo>
                    <a:pt x="210" y="0"/>
                    <a:pt x="83" y="94"/>
                    <a:pt x="52" y="230"/>
                  </a:cubicBezTo>
                  <a:cubicBezTo>
                    <a:pt x="1" y="396"/>
                    <a:pt x="90" y="574"/>
                    <a:pt x="268" y="625"/>
                  </a:cubicBezTo>
                  <a:cubicBezTo>
                    <a:pt x="357" y="650"/>
                    <a:pt x="459" y="689"/>
                    <a:pt x="561" y="714"/>
                  </a:cubicBezTo>
                  <a:cubicBezTo>
                    <a:pt x="586" y="727"/>
                    <a:pt x="625" y="739"/>
                    <a:pt x="663" y="739"/>
                  </a:cubicBezTo>
                  <a:cubicBezTo>
                    <a:pt x="790" y="739"/>
                    <a:pt x="917" y="650"/>
                    <a:pt x="968" y="523"/>
                  </a:cubicBezTo>
                  <a:cubicBezTo>
                    <a:pt x="1019" y="357"/>
                    <a:pt x="930" y="166"/>
                    <a:pt x="765" y="116"/>
                  </a:cubicBezTo>
                  <a:cubicBezTo>
                    <a:pt x="663" y="77"/>
                    <a:pt x="548" y="39"/>
                    <a:pt x="446" y="14"/>
                  </a:cubicBezTo>
                  <a:cubicBezTo>
                    <a:pt x="415" y="5"/>
                    <a:pt x="384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05;p68">
              <a:extLst>
                <a:ext uri="{FF2B5EF4-FFF2-40B4-BE49-F238E27FC236}">
                  <a16:creationId xmlns:a16="http://schemas.microsoft.com/office/drawing/2014/main" id="{D4665102-D6CB-8A36-F06C-CF8CC55E3D07}"/>
                </a:ext>
              </a:extLst>
            </p:cNvPr>
            <p:cNvSpPr/>
            <p:nvPr/>
          </p:nvSpPr>
          <p:spPr>
            <a:xfrm>
              <a:off x="4907188" y="2689838"/>
              <a:ext cx="25175" cy="17300"/>
            </a:xfrm>
            <a:custGeom>
              <a:avLst/>
              <a:gdLst/>
              <a:ahLst/>
              <a:cxnLst/>
              <a:rect l="l" t="t" r="r" b="b"/>
              <a:pathLst>
                <a:path w="1007" h="692" extrusionOk="0">
                  <a:moveTo>
                    <a:pt x="670" y="0"/>
                  </a:moveTo>
                  <a:cubicBezTo>
                    <a:pt x="655" y="0"/>
                    <a:pt x="640" y="2"/>
                    <a:pt x="625" y="4"/>
                  </a:cubicBezTo>
                  <a:cubicBezTo>
                    <a:pt x="510" y="16"/>
                    <a:pt x="408" y="29"/>
                    <a:pt x="294" y="55"/>
                  </a:cubicBezTo>
                  <a:cubicBezTo>
                    <a:pt x="116" y="80"/>
                    <a:pt x="1" y="246"/>
                    <a:pt x="26" y="424"/>
                  </a:cubicBezTo>
                  <a:cubicBezTo>
                    <a:pt x="65" y="577"/>
                    <a:pt x="192" y="691"/>
                    <a:pt x="345" y="691"/>
                  </a:cubicBezTo>
                  <a:cubicBezTo>
                    <a:pt x="370" y="691"/>
                    <a:pt x="383" y="691"/>
                    <a:pt x="408" y="679"/>
                  </a:cubicBezTo>
                  <a:cubicBezTo>
                    <a:pt x="498" y="666"/>
                    <a:pt x="599" y="653"/>
                    <a:pt x="701" y="640"/>
                  </a:cubicBezTo>
                  <a:cubicBezTo>
                    <a:pt x="880" y="615"/>
                    <a:pt x="1007" y="462"/>
                    <a:pt x="981" y="284"/>
                  </a:cubicBezTo>
                  <a:cubicBezTo>
                    <a:pt x="970" y="121"/>
                    <a:pt x="830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06;p68">
              <a:extLst>
                <a:ext uri="{FF2B5EF4-FFF2-40B4-BE49-F238E27FC236}">
                  <a16:creationId xmlns:a16="http://schemas.microsoft.com/office/drawing/2014/main" id="{EEBE8A4B-ED74-D860-097E-4AD503AD1D39}"/>
                </a:ext>
              </a:extLst>
            </p:cNvPr>
            <p:cNvSpPr/>
            <p:nvPr/>
          </p:nvSpPr>
          <p:spPr>
            <a:xfrm>
              <a:off x="5023063" y="2711113"/>
              <a:ext cx="25175" cy="20225"/>
            </a:xfrm>
            <a:custGeom>
              <a:avLst/>
              <a:gdLst/>
              <a:ahLst/>
              <a:cxnLst/>
              <a:rect l="l" t="t" r="r" b="b"/>
              <a:pathLst>
                <a:path w="1007" h="809" extrusionOk="0">
                  <a:moveTo>
                    <a:pt x="363" y="1"/>
                  </a:moveTo>
                  <a:cubicBezTo>
                    <a:pt x="250" y="1"/>
                    <a:pt x="141" y="60"/>
                    <a:pt x="90" y="171"/>
                  </a:cubicBezTo>
                  <a:cubicBezTo>
                    <a:pt x="1" y="324"/>
                    <a:pt x="52" y="515"/>
                    <a:pt x="205" y="604"/>
                  </a:cubicBezTo>
                  <a:cubicBezTo>
                    <a:pt x="294" y="655"/>
                    <a:pt x="383" y="706"/>
                    <a:pt x="472" y="757"/>
                  </a:cubicBezTo>
                  <a:cubicBezTo>
                    <a:pt x="523" y="795"/>
                    <a:pt x="574" y="808"/>
                    <a:pt x="638" y="808"/>
                  </a:cubicBezTo>
                  <a:cubicBezTo>
                    <a:pt x="739" y="808"/>
                    <a:pt x="854" y="757"/>
                    <a:pt x="905" y="655"/>
                  </a:cubicBezTo>
                  <a:cubicBezTo>
                    <a:pt x="1007" y="502"/>
                    <a:pt x="956" y="311"/>
                    <a:pt x="803" y="210"/>
                  </a:cubicBezTo>
                  <a:lnTo>
                    <a:pt x="816" y="210"/>
                  </a:lnTo>
                  <a:cubicBezTo>
                    <a:pt x="714" y="159"/>
                    <a:pt x="625" y="95"/>
                    <a:pt x="523" y="44"/>
                  </a:cubicBezTo>
                  <a:cubicBezTo>
                    <a:pt x="473" y="15"/>
                    <a:pt x="417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07;p68">
              <a:extLst>
                <a:ext uri="{FF2B5EF4-FFF2-40B4-BE49-F238E27FC236}">
                  <a16:creationId xmlns:a16="http://schemas.microsoft.com/office/drawing/2014/main" id="{8B96283C-8407-58BD-DA76-04906F7A6C49}"/>
                </a:ext>
              </a:extLst>
            </p:cNvPr>
            <p:cNvSpPr/>
            <p:nvPr/>
          </p:nvSpPr>
          <p:spPr>
            <a:xfrm>
              <a:off x="4947638" y="2688638"/>
              <a:ext cx="24525" cy="16900"/>
            </a:xfrm>
            <a:custGeom>
              <a:avLst/>
              <a:gdLst/>
              <a:ahLst/>
              <a:cxnLst/>
              <a:rect l="l" t="t" r="r" b="b"/>
              <a:pathLst>
                <a:path w="981" h="676" extrusionOk="0">
                  <a:moveTo>
                    <a:pt x="344" y="1"/>
                  </a:moveTo>
                  <a:cubicBezTo>
                    <a:pt x="166" y="1"/>
                    <a:pt x="26" y="128"/>
                    <a:pt x="13" y="306"/>
                  </a:cubicBezTo>
                  <a:cubicBezTo>
                    <a:pt x="0" y="485"/>
                    <a:pt x="127" y="637"/>
                    <a:pt x="306" y="650"/>
                  </a:cubicBezTo>
                  <a:cubicBezTo>
                    <a:pt x="408" y="650"/>
                    <a:pt x="509" y="663"/>
                    <a:pt x="611" y="676"/>
                  </a:cubicBezTo>
                  <a:lnTo>
                    <a:pt x="650" y="676"/>
                  </a:lnTo>
                  <a:cubicBezTo>
                    <a:pt x="815" y="676"/>
                    <a:pt x="955" y="548"/>
                    <a:pt x="968" y="383"/>
                  </a:cubicBezTo>
                  <a:cubicBezTo>
                    <a:pt x="981" y="205"/>
                    <a:pt x="853" y="52"/>
                    <a:pt x="688" y="26"/>
                  </a:cubicBezTo>
                  <a:lnTo>
                    <a:pt x="688" y="39"/>
                  </a:lnTo>
                  <a:cubicBezTo>
                    <a:pt x="573" y="26"/>
                    <a:pt x="459" y="14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08;p68">
              <a:extLst>
                <a:ext uri="{FF2B5EF4-FFF2-40B4-BE49-F238E27FC236}">
                  <a16:creationId xmlns:a16="http://schemas.microsoft.com/office/drawing/2014/main" id="{50115C6F-55C4-AF46-8951-A043D8F4F1E2}"/>
                </a:ext>
              </a:extLst>
            </p:cNvPr>
            <p:cNvSpPr/>
            <p:nvPr/>
          </p:nvSpPr>
          <p:spPr>
            <a:xfrm>
              <a:off x="4780813" y="2774463"/>
              <a:ext cx="22325" cy="23075"/>
            </a:xfrm>
            <a:custGeom>
              <a:avLst/>
              <a:gdLst/>
              <a:ahLst/>
              <a:cxnLst/>
              <a:rect l="l" t="t" r="r" b="b"/>
              <a:pathLst>
                <a:path w="893" h="923" extrusionOk="0">
                  <a:moveTo>
                    <a:pt x="532" y="0"/>
                  </a:moveTo>
                  <a:cubicBezTo>
                    <a:pt x="420" y="0"/>
                    <a:pt x="315" y="57"/>
                    <a:pt x="255" y="159"/>
                  </a:cubicBezTo>
                  <a:cubicBezTo>
                    <a:pt x="205" y="248"/>
                    <a:pt x="141" y="350"/>
                    <a:pt x="90" y="451"/>
                  </a:cubicBezTo>
                  <a:cubicBezTo>
                    <a:pt x="1" y="604"/>
                    <a:pt x="64" y="795"/>
                    <a:pt x="217" y="884"/>
                  </a:cubicBezTo>
                  <a:cubicBezTo>
                    <a:pt x="268" y="910"/>
                    <a:pt x="319" y="923"/>
                    <a:pt x="370" y="923"/>
                  </a:cubicBezTo>
                  <a:cubicBezTo>
                    <a:pt x="485" y="923"/>
                    <a:pt x="599" y="859"/>
                    <a:pt x="650" y="744"/>
                  </a:cubicBezTo>
                  <a:cubicBezTo>
                    <a:pt x="701" y="655"/>
                    <a:pt x="752" y="566"/>
                    <a:pt x="803" y="490"/>
                  </a:cubicBezTo>
                  <a:cubicBezTo>
                    <a:pt x="892" y="337"/>
                    <a:pt x="854" y="133"/>
                    <a:pt x="701" y="44"/>
                  </a:cubicBezTo>
                  <a:cubicBezTo>
                    <a:pt x="646" y="14"/>
                    <a:pt x="588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09;p68">
              <a:extLst>
                <a:ext uri="{FF2B5EF4-FFF2-40B4-BE49-F238E27FC236}">
                  <a16:creationId xmlns:a16="http://schemas.microsoft.com/office/drawing/2014/main" id="{CC706BEF-94FA-5C67-19A6-279DCEBBAB02}"/>
                </a:ext>
              </a:extLst>
            </p:cNvPr>
            <p:cNvSpPr/>
            <p:nvPr/>
          </p:nvSpPr>
          <p:spPr>
            <a:xfrm>
              <a:off x="4925038" y="3041013"/>
              <a:ext cx="24525" cy="16300"/>
            </a:xfrm>
            <a:custGeom>
              <a:avLst/>
              <a:gdLst/>
              <a:ahLst/>
              <a:cxnLst/>
              <a:rect l="l" t="t" r="r" b="b"/>
              <a:pathLst>
                <a:path w="981" h="652" extrusionOk="0">
                  <a:moveTo>
                    <a:pt x="332" y="1"/>
                  </a:moveTo>
                  <a:cubicBezTo>
                    <a:pt x="165" y="1"/>
                    <a:pt x="25" y="124"/>
                    <a:pt x="13" y="294"/>
                  </a:cubicBezTo>
                  <a:cubicBezTo>
                    <a:pt x="0" y="473"/>
                    <a:pt x="127" y="626"/>
                    <a:pt x="306" y="638"/>
                  </a:cubicBezTo>
                  <a:cubicBezTo>
                    <a:pt x="420" y="651"/>
                    <a:pt x="535" y="651"/>
                    <a:pt x="637" y="651"/>
                  </a:cubicBezTo>
                  <a:lnTo>
                    <a:pt x="649" y="651"/>
                  </a:lnTo>
                  <a:cubicBezTo>
                    <a:pt x="828" y="651"/>
                    <a:pt x="968" y="511"/>
                    <a:pt x="968" y="345"/>
                  </a:cubicBezTo>
                  <a:cubicBezTo>
                    <a:pt x="981" y="167"/>
                    <a:pt x="828" y="14"/>
                    <a:pt x="662" y="14"/>
                  </a:cubicBezTo>
                  <a:cubicBezTo>
                    <a:pt x="560" y="14"/>
                    <a:pt x="458" y="2"/>
                    <a:pt x="357" y="2"/>
                  </a:cubicBezTo>
                  <a:cubicBezTo>
                    <a:pt x="348" y="1"/>
                    <a:pt x="340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10;p68">
              <a:extLst>
                <a:ext uri="{FF2B5EF4-FFF2-40B4-BE49-F238E27FC236}">
                  <a16:creationId xmlns:a16="http://schemas.microsoft.com/office/drawing/2014/main" id="{D10719BB-B238-7C96-9F84-B47D94884AFA}"/>
                </a:ext>
              </a:extLst>
            </p:cNvPr>
            <p:cNvSpPr/>
            <p:nvPr/>
          </p:nvSpPr>
          <p:spPr>
            <a:xfrm>
              <a:off x="4964813" y="3037663"/>
              <a:ext cx="25175" cy="17725"/>
            </a:xfrm>
            <a:custGeom>
              <a:avLst/>
              <a:gdLst/>
              <a:ahLst/>
              <a:cxnLst/>
              <a:rect l="l" t="t" r="r" b="b"/>
              <a:pathLst>
                <a:path w="1007" h="709" extrusionOk="0">
                  <a:moveTo>
                    <a:pt x="655" y="1"/>
                  </a:moveTo>
                  <a:cubicBezTo>
                    <a:pt x="633" y="1"/>
                    <a:pt x="610" y="3"/>
                    <a:pt x="586" y="8"/>
                  </a:cubicBezTo>
                  <a:cubicBezTo>
                    <a:pt x="485" y="34"/>
                    <a:pt x="395" y="46"/>
                    <a:pt x="294" y="59"/>
                  </a:cubicBezTo>
                  <a:cubicBezTo>
                    <a:pt x="115" y="97"/>
                    <a:pt x="1" y="263"/>
                    <a:pt x="26" y="428"/>
                  </a:cubicBezTo>
                  <a:cubicBezTo>
                    <a:pt x="52" y="594"/>
                    <a:pt x="179" y="709"/>
                    <a:pt x="345" y="709"/>
                  </a:cubicBezTo>
                  <a:cubicBezTo>
                    <a:pt x="357" y="709"/>
                    <a:pt x="370" y="709"/>
                    <a:pt x="395" y="696"/>
                  </a:cubicBezTo>
                  <a:cubicBezTo>
                    <a:pt x="497" y="683"/>
                    <a:pt x="612" y="658"/>
                    <a:pt x="714" y="645"/>
                  </a:cubicBezTo>
                  <a:cubicBezTo>
                    <a:pt x="892" y="607"/>
                    <a:pt x="1007" y="428"/>
                    <a:pt x="968" y="263"/>
                  </a:cubicBezTo>
                  <a:cubicBezTo>
                    <a:pt x="935" y="108"/>
                    <a:pt x="806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11;p68">
              <a:extLst>
                <a:ext uri="{FF2B5EF4-FFF2-40B4-BE49-F238E27FC236}">
                  <a16:creationId xmlns:a16="http://schemas.microsoft.com/office/drawing/2014/main" id="{1A5BD834-6034-D569-33CA-9F395FD962C2}"/>
                </a:ext>
              </a:extLst>
            </p:cNvPr>
            <p:cNvSpPr/>
            <p:nvPr/>
          </p:nvSpPr>
          <p:spPr>
            <a:xfrm>
              <a:off x="4884913" y="3033688"/>
              <a:ext cx="25500" cy="18200"/>
            </a:xfrm>
            <a:custGeom>
              <a:avLst/>
              <a:gdLst/>
              <a:ahLst/>
              <a:cxnLst/>
              <a:rect l="l" t="t" r="r" b="b"/>
              <a:pathLst>
                <a:path w="1020" h="728" extrusionOk="0">
                  <a:moveTo>
                    <a:pt x="359" y="0"/>
                  </a:moveTo>
                  <a:cubicBezTo>
                    <a:pt x="218" y="0"/>
                    <a:pt x="93" y="86"/>
                    <a:pt x="52" y="231"/>
                  </a:cubicBezTo>
                  <a:cubicBezTo>
                    <a:pt x="1" y="396"/>
                    <a:pt x="102" y="575"/>
                    <a:pt x="268" y="626"/>
                  </a:cubicBezTo>
                  <a:cubicBezTo>
                    <a:pt x="370" y="664"/>
                    <a:pt x="484" y="689"/>
                    <a:pt x="586" y="715"/>
                  </a:cubicBezTo>
                  <a:cubicBezTo>
                    <a:pt x="612" y="728"/>
                    <a:pt x="650" y="728"/>
                    <a:pt x="675" y="728"/>
                  </a:cubicBezTo>
                  <a:cubicBezTo>
                    <a:pt x="816" y="728"/>
                    <a:pt x="943" y="626"/>
                    <a:pt x="981" y="486"/>
                  </a:cubicBezTo>
                  <a:cubicBezTo>
                    <a:pt x="1019" y="320"/>
                    <a:pt x="917" y="142"/>
                    <a:pt x="752" y="104"/>
                  </a:cubicBezTo>
                  <a:cubicBezTo>
                    <a:pt x="650" y="78"/>
                    <a:pt x="548" y="40"/>
                    <a:pt x="459" y="14"/>
                  </a:cubicBezTo>
                  <a:cubicBezTo>
                    <a:pt x="425" y="5"/>
                    <a:pt x="392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212;p68">
              <a:extLst>
                <a:ext uri="{FF2B5EF4-FFF2-40B4-BE49-F238E27FC236}">
                  <a16:creationId xmlns:a16="http://schemas.microsoft.com/office/drawing/2014/main" id="{51DD2A4D-93F0-0BD6-748B-9B3EF87BF0F1}"/>
                </a:ext>
              </a:extLst>
            </p:cNvPr>
            <p:cNvSpPr/>
            <p:nvPr/>
          </p:nvSpPr>
          <p:spPr>
            <a:xfrm>
              <a:off x="5002688" y="3025338"/>
              <a:ext cx="25825" cy="19225"/>
            </a:xfrm>
            <a:custGeom>
              <a:avLst/>
              <a:gdLst/>
              <a:ahLst/>
              <a:cxnLst/>
              <a:rect l="l" t="t" r="r" b="b"/>
              <a:pathLst>
                <a:path w="1033" h="769" extrusionOk="0">
                  <a:moveTo>
                    <a:pt x="659" y="0"/>
                  </a:moveTo>
                  <a:cubicBezTo>
                    <a:pt x="614" y="0"/>
                    <a:pt x="567" y="10"/>
                    <a:pt x="523" y="30"/>
                  </a:cubicBezTo>
                  <a:cubicBezTo>
                    <a:pt x="434" y="68"/>
                    <a:pt x="345" y="107"/>
                    <a:pt x="243" y="145"/>
                  </a:cubicBezTo>
                  <a:cubicBezTo>
                    <a:pt x="77" y="221"/>
                    <a:pt x="1" y="399"/>
                    <a:pt x="65" y="565"/>
                  </a:cubicBezTo>
                  <a:cubicBezTo>
                    <a:pt x="116" y="692"/>
                    <a:pt x="243" y="769"/>
                    <a:pt x="370" y="769"/>
                  </a:cubicBezTo>
                  <a:cubicBezTo>
                    <a:pt x="408" y="769"/>
                    <a:pt x="447" y="756"/>
                    <a:pt x="485" y="743"/>
                  </a:cubicBezTo>
                  <a:cubicBezTo>
                    <a:pt x="587" y="705"/>
                    <a:pt x="701" y="654"/>
                    <a:pt x="790" y="616"/>
                  </a:cubicBezTo>
                  <a:cubicBezTo>
                    <a:pt x="956" y="539"/>
                    <a:pt x="1032" y="348"/>
                    <a:pt x="956" y="183"/>
                  </a:cubicBezTo>
                  <a:cubicBezTo>
                    <a:pt x="900" y="71"/>
                    <a:pt x="783" y="0"/>
                    <a:pt x="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213;p68">
              <a:extLst>
                <a:ext uri="{FF2B5EF4-FFF2-40B4-BE49-F238E27FC236}">
                  <a16:creationId xmlns:a16="http://schemas.microsoft.com/office/drawing/2014/main" id="{FF09221A-935A-9918-DEAF-7CEB6AE5FA79}"/>
                </a:ext>
              </a:extLst>
            </p:cNvPr>
            <p:cNvSpPr/>
            <p:nvPr/>
          </p:nvSpPr>
          <p:spPr>
            <a:xfrm>
              <a:off x="5037713" y="3004538"/>
              <a:ext cx="24850" cy="20925"/>
            </a:xfrm>
            <a:custGeom>
              <a:avLst/>
              <a:gdLst/>
              <a:ahLst/>
              <a:cxnLst/>
              <a:rect l="l" t="t" r="r" b="b"/>
              <a:pathLst>
                <a:path w="994" h="837" extrusionOk="0">
                  <a:moveTo>
                    <a:pt x="634" y="1"/>
                  </a:moveTo>
                  <a:cubicBezTo>
                    <a:pt x="564" y="1"/>
                    <a:pt x="493" y="24"/>
                    <a:pt x="434" y="73"/>
                  </a:cubicBezTo>
                  <a:cubicBezTo>
                    <a:pt x="344" y="136"/>
                    <a:pt x="268" y="200"/>
                    <a:pt x="179" y="251"/>
                  </a:cubicBezTo>
                  <a:cubicBezTo>
                    <a:pt x="39" y="353"/>
                    <a:pt x="1" y="557"/>
                    <a:pt x="103" y="697"/>
                  </a:cubicBezTo>
                  <a:cubicBezTo>
                    <a:pt x="166" y="786"/>
                    <a:pt x="268" y="837"/>
                    <a:pt x="370" y="837"/>
                  </a:cubicBezTo>
                  <a:cubicBezTo>
                    <a:pt x="434" y="837"/>
                    <a:pt x="497" y="811"/>
                    <a:pt x="548" y="773"/>
                  </a:cubicBezTo>
                  <a:cubicBezTo>
                    <a:pt x="650" y="709"/>
                    <a:pt x="739" y="646"/>
                    <a:pt x="828" y="582"/>
                  </a:cubicBezTo>
                  <a:cubicBezTo>
                    <a:pt x="968" y="467"/>
                    <a:pt x="994" y="264"/>
                    <a:pt x="879" y="124"/>
                  </a:cubicBezTo>
                  <a:cubicBezTo>
                    <a:pt x="821" y="43"/>
                    <a:pt x="729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214;p68">
              <a:extLst>
                <a:ext uri="{FF2B5EF4-FFF2-40B4-BE49-F238E27FC236}">
                  <a16:creationId xmlns:a16="http://schemas.microsoft.com/office/drawing/2014/main" id="{AEA666C4-73DF-80C4-F02B-43434F606DFD}"/>
                </a:ext>
              </a:extLst>
            </p:cNvPr>
            <p:cNvSpPr/>
            <p:nvPr/>
          </p:nvSpPr>
          <p:spPr>
            <a:xfrm>
              <a:off x="4771588" y="2928113"/>
              <a:ext cx="21350" cy="23500"/>
            </a:xfrm>
            <a:custGeom>
              <a:avLst/>
              <a:gdLst/>
              <a:ahLst/>
              <a:cxnLst/>
              <a:rect l="l" t="t" r="r" b="b"/>
              <a:pathLst>
                <a:path w="854" h="940" extrusionOk="0">
                  <a:moveTo>
                    <a:pt x="374" y="0"/>
                  </a:moveTo>
                  <a:cubicBezTo>
                    <a:pt x="335" y="0"/>
                    <a:pt x="295" y="8"/>
                    <a:pt x="255" y="23"/>
                  </a:cubicBezTo>
                  <a:cubicBezTo>
                    <a:pt x="90" y="74"/>
                    <a:pt x="1" y="265"/>
                    <a:pt x="64" y="430"/>
                  </a:cubicBezTo>
                  <a:cubicBezTo>
                    <a:pt x="102" y="532"/>
                    <a:pt x="153" y="634"/>
                    <a:pt x="192" y="736"/>
                  </a:cubicBezTo>
                  <a:cubicBezTo>
                    <a:pt x="242" y="863"/>
                    <a:pt x="370" y="940"/>
                    <a:pt x="484" y="940"/>
                  </a:cubicBezTo>
                  <a:cubicBezTo>
                    <a:pt x="535" y="940"/>
                    <a:pt x="574" y="927"/>
                    <a:pt x="612" y="901"/>
                  </a:cubicBezTo>
                  <a:cubicBezTo>
                    <a:pt x="777" y="838"/>
                    <a:pt x="854" y="647"/>
                    <a:pt x="777" y="481"/>
                  </a:cubicBezTo>
                  <a:cubicBezTo>
                    <a:pt x="739" y="392"/>
                    <a:pt x="701" y="290"/>
                    <a:pt x="663" y="201"/>
                  </a:cubicBezTo>
                  <a:cubicBezTo>
                    <a:pt x="614" y="75"/>
                    <a:pt x="499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215;p68">
              <a:extLst>
                <a:ext uri="{FF2B5EF4-FFF2-40B4-BE49-F238E27FC236}">
                  <a16:creationId xmlns:a16="http://schemas.microsoft.com/office/drawing/2014/main" id="{19661180-CCA7-9F0A-B3DB-41F9574496B0}"/>
                </a:ext>
              </a:extLst>
            </p:cNvPr>
            <p:cNvSpPr/>
            <p:nvPr/>
          </p:nvSpPr>
          <p:spPr>
            <a:xfrm>
              <a:off x="4848313" y="3017663"/>
              <a:ext cx="25175" cy="19900"/>
            </a:xfrm>
            <a:custGeom>
              <a:avLst/>
              <a:gdLst/>
              <a:ahLst/>
              <a:cxnLst/>
              <a:rect l="l" t="t" r="r" b="b"/>
              <a:pathLst>
                <a:path w="1007" h="796" extrusionOk="0">
                  <a:moveTo>
                    <a:pt x="359" y="0"/>
                  </a:moveTo>
                  <a:cubicBezTo>
                    <a:pt x="248" y="0"/>
                    <a:pt x="140" y="57"/>
                    <a:pt x="89" y="159"/>
                  </a:cubicBezTo>
                  <a:cubicBezTo>
                    <a:pt x="0" y="312"/>
                    <a:pt x="51" y="515"/>
                    <a:pt x="204" y="605"/>
                  </a:cubicBezTo>
                  <a:cubicBezTo>
                    <a:pt x="293" y="655"/>
                    <a:pt x="395" y="706"/>
                    <a:pt x="497" y="757"/>
                  </a:cubicBezTo>
                  <a:cubicBezTo>
                    <a:pt x="548" y="783"/>
                    <a:pt x="599" y="796"/>
                    <a:pt x="650" y="796"/>
                  </a:cubicBezTo>
                  <a:cubicBezTo>
                    <a:pt x="764" y="796"/>
                    <a:pt x="866" y="732"/>
                    <a:pt x="930" y="630"/>
                  </a:cubicBezTo>
                  <a:cubicBezTo>
                    <a:pt x="1006" y="464"/>
                    <a:pt x="955" y="273"/>
                    <a:pt x="790" y="197"/>
                  </a:cubicBezTo>
                  <a:cubicBezTo>
                    <a:pt x="701" y="146"/>
                    <a:pt x="611" y="95"/>
                    <a:pt x="522" y="44"/>
                  </a:cubicBezTo>
                  <a:cubicBezTo>
                    <a:pt x="471" y="15"/>
                    <a:pt x="415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216;p68">
              <a:extLst>
                <a:ext uri="{FF2B5EF4-FFF2-40B4-BE49-F238E27FC236}">
                  <a16:creationId xmlns:a16="http://schemas.microsoft.com/office/drawing/2014/main" id="{D1481C11-08FE-F652-4C1B-5C3885DD187F}"/>
                </a:ext>
              </a:extLst>
            </p:cNvPr>
            <p:cNvSpPr/>
            <p:nvPr/>
          </p:nvSpPr>
          <p:spPr>
            <a:xfrm>
              <a:off x="4790063" y="2963513"/>
              <a:ext cx="22925" cy="22475"/>
            </a:xfrm>
            <a:custGeom>
              <a:avLst/>
              <a:gdLst/>
              <a:ahLst/>
              <a:cxnLst/>
              <a:rect l="l" t="t" r="r" b="b"/>
              <a:pathLst>
                <a:path w="917" h="899" extrusionOk="0">
                  <a:moveTo>
                    <a:pt x="371" y="1"/>
                  </a:moveTo>
                  <a:cubicBezTo>
                    <a:pt x="308" y="1"/>
                    <a:pt x="245" y="19"/>
                    <a:pt x="191" y="58"/>
                  </a:cubicBezTo>
                  <a:cubicBezTo>
                    <a:pt x="38" y="147"/>
                    <a:pt x="0" y="351"/>
                    <a:pt x="102" y="504"/>
                  </a:cubicBezTo>
                  <a:cubicBezTo>
                    <a:pt x="166" y="593"/>
                    <a:pt x="229" y="682"/>
                    <a:pt x="293" y="771"/>
                  </a:cubicBezTo>
                  <a:cubicBezTo>
                    <a:pt x="357" y="861"/>
                    <a:pt x="458" y="899"/>
                    <a:pt x="548" y="899"/>
                  </a:cubicBezTo>
                  <a:cubicBezTo>
                    <a:pt x="624" y="899"/>
                    <a:pt x="688" y="886"/>
                    <a:pt x="739" y="835"/>
                  </a:cubicBezTo>
                  <a:cubicBezTo>
                    <a:pt x="891" y="733"/>
                    <a:pt x="917" y="529"/>
                    <a:pt x="815" y="389"/>
                  </a:cubicBezTo>
                  <a:cubicBezTo>
                    <a:pt x="751" y="313"/>
                    <a:pt x="688" y="224"/>
                    <a:pt x="637" y="135"/>
                  </a:cubicBezTo>
                  <a:cubicBezTo>
                    <a:pt x="574" y="48"/>
                    <a:pt x="472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217;p68">
              <a:extLst>
                <a:ext uri="{FF2B5EF4-FFF2-40B4-BE49-F238E27FC236}">
                  <a16:creationId xmlns:a16="http://schemas.microsoft.com/office/drawing/2014/main" id="{7BDDED72-F4A9-B984-75D6-1C5210A21E20}"/>
                </a:ext>
              </a:extLst>
            </p:cNvPr>
            <p:cNvSpPr/>
            <p:nvPr/>
          </p:nvSpPr>
          <p:spPr>
            <a:xfrm>
              <a:off x="4816163" y="2993913"/>
              <a:ext cx="23900" cy="21375"/>
            </a:xfrm>
            <a:custGeom>
              <a:avLst/>
              <a:gdLst/>
              <a:ahLst/>
              <a:cxnLst/>
              <a:rect l="l" t="t" r="r" b="b"/>
              <a:pathLst>
                <a:path w="956" h="855" extrusionOk="0">
                  <a:moveTo>
                    <a:pt x="360" y="1"/>
                  </a:moveTo>
                  <a:cubicBezTo>
                    <a:pt x="272" y="1"/>
                    <a:pt x="188" y="36"/>
                    <a:pt x="128" y="103"/>
                  </a:cubicBezTo>
                  <a:cubicBezTo>
                    <a:pt x="0" y="230"/>
                    <a:pt x="13" y="434"/>
                    <a:pt x="140" y="561"/>
                  </a:cubicBezTo>
                  <a:cubicBezTo>
                    <a:pt x="229" y="638"/>
                    <a:pt x="306" y="701"/>
                    <a:pt x="395" y="778"/>
                  </a:cubicBezTo>
                  <a:cubicBezTo>
                    <a:pt x="459" y="829"/>
                    <a:pt x="522" y="854"/>
                    <a:pt x="599" y="854"/>
                  </a:cubicBezTo>
                  <a:cubicBezTo>
                    <a:pt x="688" y="854"/>
                    <a:pt x="777" y="816"/>
                    <a:pt x="841" y="740"/>
                  </a:cubicBezTo>
                  <a:cubicBezTo>
                    <a:pt x="955" y="612"/>
                    <a:pt x="942" y="409"/>
                    <a:pt x="815" y="294"/>
                  </a:cubicBezTo>
                  <a:lnTo>
                    <a:pt x="802" y="294"/>
                  </a:lnTo>
                  <a:cubicBezTo>
                    <a:pt x="726" y="218"/>
                    <a:pt x="650" y="154"/>
                    <a:pt x="586" y="90"/>
                  </a:cubicBezTo>
                  <a:cubicBezTo>
                    <a:pt x="519" y="30"/>
                    <a:pt x="439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218;p68">
              <a:extLst>
                <a:ext uri="{FF2B5EF4-FFF2-40B4-BE49-F238E27FC236}">
                  <a16:creationId xmlns:a16="http://schemas.microsoft.com/office/drawing/2014/main" id="{68E08A39-A68D-CB56-1362-601BD36EBF27}"/>
                </a:ext>
              </a:extLst>
            </p:cNvPr>
            <p:cNvSpPr/>
            <p:nvPr/>
          </p:nvSpPr>
          <p:spPr>
            <a:xfrm>
              <a:off x="4740388" y="2843363"/>
              <a:ext cx="59250" cy="59225"/>
            </a:xfrm>
            <a:custGeom>
              <a:avLst/>
              <a:gdLst/>
              <a:ahLst/>
              <a:cxnLst/>
              <a:rect l="l" t="t" r="r" b="b"/>
              <a:pathLst>
                <a:path w="2370" h="2369" extrusionOk="0">
                  <a:moveTo>
                    <a:pt x="1185" y="637"/>
                  </a:moveTo>
                  <a:cubicBezTo>
                    <a:pt x="1478" y="637"/>
                    <a:pt x="1732" y="879"/>
                    <a:pt x="1732" y="1184"/>
                  </a:cubicBezTo>
                  <a:cubicBezTo>
                    <a:pt x="1732" y="1490"/>
                    <a:pt x="1478" y="1732"/>
                    <a:pt x="1185" y="1732"/>
                  </a:cubicBezTo>
                  <a:cubicBezTo>
                    <a:pt x="879" y="1732"/>
                    <a:pt x="637" y="1490"/>
                    <a:pt x="637" y="1184"/>
                  </a:cubicBezTo>
                  <a:cubicBezTo>
                    <a:pt x="637" y="879"/>
                    <a:pt x="879" y="637"/>
                    <a:pt x="1185" y="637"/>
                  </a:cubicBezTo>
                  <a:close/>
                  <a:moveTo>
                    <a:pt x="1185" y="0"/>
                  </a:moveTo>
                  <a:cubicBezTo>
                    <a:pt x="523" y="0"/>
                    <a:pt x="1" y="535"/>
                    <a:pt x="1" y="1184"/>
                  </a:cubicBezTo>
                  <a:cubicBezTo>
                    <a:pt x="1" y="1834"/>
                    <a:pt x="523" y="2369"/>
                    <a:pt x="1185" y="2369"/>
                  </a:cubicBezTo>
                  <a:cubicBezTo>
                    <a:pt x="1834" y="2369"/>
                    <a:pt x="2369" y="1834"/>
                    <a:pt x="2369" y="1184"/>
                  </a:cubicBezTo>
                  <a:cubicBezTo>
                    <a:pt x="2369" y="535"/>
                    <a:pt x="1834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3219;p68">
              <a:extLst>
                <a:ext uri="{FF2B5EF4-FFF2-40B4-BE49-F238E27FC236}">
                  <a16:creationId xmlns:a16="http://schemas.microsoft.com/office/drawing/2014/main" id="{28C91F61-E589-878C-DB13-2F5F5374496C}"/>
                </a:ext>
              </a:extLst>
            </p:cNvPr>
            <p:cNvSpPr/>
            <p:nvPr/>
          </p:nvSpPr>
          <p:spPr>
            <a:xfrm>
              <a:off x="5093113" y="2753588"/>
              <a:ext cx="57950" cy="238775"/>
            </a:xfrm>
            <a:custGeom>
              <a:avLst/>
              <a:gdLst/>
              <a:ahLst/>
              <a:cxnLst/>
              <a:rect l="l" t="t" r="r" b="b"/>
              <a:pathLst>
                <a:path w="2318" h="9551" extrusionOk="0">
                  <a:moveTo>
                    <a:pt x="1668" y="650"/>
                  </a:moveTo>
                  <a:lnTo>
                    <a:pt x="1668" y="1668"/>
                  </a:lnTo>
                  <a:lnTo>
                    <a:pt x="637" y="1668"/>
                  </a:lnTo>
                  <a:lnTo>
                    <a:pt x="637" y="650"/>
                  </a:lnTo>
                  <a:close/>
                  <a:moveTo>
                    <a:pt x="1668" y="3591"/>
                  </a:moveTo>
                  <a:lnTo>
                    <a:pt x="1668" y="5960"/>
                  </a:lnTo>
                  <a:lnTo>
                    <a:pt x="637" y="5960"/>
                  </a:lnTo>
                  <a:lnTo>
                    <a:pt x="637" y="3591"/>
                  </a:lnTo>
                  <a:close/>
                  <a:moveTo>
                    <a:pt x="1668" y="7882"/>
                  </a:moveTo>
                  <a:lnTo>
                    <a:pt x="1668" y="8914"/>
                  </a:lnTo>
                  <a:lnTo>
                    <a:pt x="637" y="8914"/>
                  </a:lnTo>
                  <a:lnTo>
                    <a:pt x="637" y="7882"/>
                  </a:lnTo>
                  <a:close/>
                  <a:moveTo>
                    <a:pt x="319" y="0"/>
                  </a:moveTo>
                  <a:cubicBezTo>
                    <a:pt x="140" y="0"/>
                    <a:pt x="0" y="140"/>
                    <a:pt x="0" y="319"/>
                  </a:cubicBezTo>
                  <a:lnTo>
                    <a:pt x="0" y="1987"/>
                  </a:lnTo>
                  <a:cubicBezTo>
                    <a:pt x="0" y="2165"/>
                    <a:pt x="140" y="2318"/>
                    <a:pt x="319" y="2318"/>
                  </a:cubicBezTo>
                  <a:lnTo>
                    <a:pt x="841" y="2318"/>
                  </a:lnTo>
                  <a:lnTo>
                    <a:pt x="841" y="2942"/>
                  </a:lnTo>
                  <a:lnTo>
                    <a:pt x="650" y="2942"/>
                  </a:lnTo>
                  <a:cubicBezTo>
                    <a:pt x="293" y="2942"/>
                    <a:pt x="0" y="3235"/>
                    <a:pt x="0" y="3591"/>
                  </a:cubicBezTo>
                  <a:lnTo>
                    <a:pt x="0" y="5960"/>
                  </a:lnTo>
                  <a:cubicBezTo>
                    <a:pt x="0" y="6316"/>
                    <a:pt x="293" y="6609"/>
                    <a:pt x="650" y="6609"/>
                  </a:cubicBezTo>
                  <a:lnTo>
                    <a:pt x="841" y="6609"/>
                  </a:lnTo>
                  <a:lnTo>
                    <a:pt x="841" y="7246"/>
                  </a:lnTo>
                  <a:lnTo>
                    <a:pt x="319" y="7246"/>
                  </a:lnTo>
                  <a:cubicBezTo>
                    <a:pt x="140" y="7246"/>
                    <a:pt x="0" y="7386"/>
                    <a:pt x="0" y="7564"/>
                  </a:cubicBezTo>
                  <a:lnTo>
                    <a:pt x="0" y="9232"/>
                  </a:lnTo>
                  <a:cubicBezTo>
                    <a:pt x="0" y="9410"/>
                    <a:pt x="140" y="9550"/>
                    <a:pt x="319" y="9550"/>
                  </a:cubicBezTo>
                  <a:lnTo>
                    <a:pt x="1987" y="9550"/>
                  </a:lnTo>
                  <a:cubicBezTo>
                    <a:pt x="2165" y="9550"/>
                    <a:pt x="2318" y="9410"/>
                    <a:pt x="2318" y="9232"/>
                  </a:cubicBezTo>
                  <a:lnTo>
                    <a:pt x="2318" y="7564"/>
                  </a:lnTo>
                  <a:cubicBezTo>
                    <a:pt x="2318" y="7386"/>
                    <a:pt x="2165" y="7246"/>
                    <a:pt x="1987" y="7246"/>
                  </a:cubicBezTo>
                  <a:lnTo>
                    <a:pt x="1477" y="7246"/>
                  </a:lnTo>
                  <a:lnTo>
                    <a:pt x="1477" y="6609"/>
                  </a:lnTo>
                  <a:lnTo>
                    <a:pt x="1668" y="6609"/>
                  </a:lnTo>
                  <a:cubicBezTo>
                    <a:pt x="2025" y="6609"/>
                    <a:pt x="2305" y="6316"/>
                    <a:pt x="2305" y="5960"/>
                  </a:cubicBezTo>
                  <a:lnTo>
                    <a:pt x="2305" y="3591"/>
                  </a:lnTo>
                  <a:cubicBezTo>
                    <a:pt x="2305" y="3235"/>
                    <a:pt x="2025" y="2942"/>
                    <a:pt x="1668" y="2942"/>
                  </a:cubicBezTo>
                  <a:lnTo>
                    <a:pt x="1477" y="2942"/>
                  </a:lnTo>
                  <a:lnTo>
                    <a:pt x="1477" y="2318"/>
                  </a:lnTo>
                  <a:lnTo>
                    <a:pt x="1987" y="2318"/>
                  </a:lnTo>
                  <a:cubicBezTo>
                    <a:pt x="2165" y="2318"/>
                    <a:pt x="2318" y="2165"/>
                    <a:pt x="2318" y="1987"/>
                  </a:cubicBezTo>
                  <a:lnTo>
                    <a:pt x="2318" y="319"/>
                  </a:lnTo>
                  <a:cubicBezTo>
                    <a:pt x="2318" y="153"/>
                    <a:pt x="2165" y="0"/>
                    <a:pt x="1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3405;p68">
            <a:extLst>
              <a:ext uri="{FF2B5EF4-FFF2-40B4-BE49-F238E27FC236}">
                <a16:creationId xmlns:a16="http://schemas.microsoft.com/office/drawing/2014/main" id="{775FB0A3-B6E1-DA78-F68A-635B379647A4}"/>
              </a:ext>
            </a:extLst>
          </p:cNvPr>
          <p:cNvGrpSpPr/>
          <p:nvPr/>
        </p:nvGrpSpPr>
        <p:grpSpPr>
          <a:xfrm>
            <a:off x="1567229" y="1691800"/>
            <a:ext cx="368663" cy="368663"/>
            <a:chOff x="7729863" y="1078188"/>
            <a:chExt cx="410675" cy="410675"/>
          </a:xfrm>
        </p:grpSpPr>
        <p:sp>
          <p:nvSpPr>
            <p:cNvPr id="1410" name="Google Shape;3406;p68">
              <a:extLst>
                <a:ext uri="{FF2B5EF4-FFF2-40B4-BE49-F238E27FC236}">
                  <a16:creationId xmlns:a16="http://schemas.microsoft.com/office/drawing/2014/main" id="{A47FD081-4257-0875-C516-45B986B91657}"/>
                </a:ext>
              </a:extLst>
            </p:cNvPr>
            <p:cNvSpPr/>
            <p:nvPr/>
          </p:nvSpPr>
          <p:spPr>
            <a:xfrm>
              <a:off x="7765838" y="1472938"/>
              <a:ext cx="16275" cy="15925"/>
            </a:xfrm>
            <a:custGeom>
              <a:avLst/>
              <a:gdLst/>
              <a:ahLst/>
              <a:cxnLst/>
              <a:rect l="l" t="t" r="r" b="b"/>
              <a:pathLst>
                <a:path w="651" h="637" extrusionOk="0">
                  <a:moveTo>
                    <a:pt x="319" y="0"/>
                  </a:moveTo>
                  <a:cubicBezTo>
                    <a:pt x="154" y="0"/>
                    <a:pt x="1" y="140"/>
                    <a:pt x="1" y="318"/>
                  </a:cubicBezTo>
                  <a:cubicBezTo>
                    <a:pt x="1" y="497"/>
                    <a:pt x="141" y="637"/>
                    <a:pt x="319" y="637"/>
                  </a:cubicBezTo>
                  <a:lnTo>
                    <a:pt x="332" y="637"/>
                  </a:lnTo>
                  <a:cubicBezTo>
                    <a:pt x="510" y="637"/>
                    <a:pt x="650" y="497"/>
                    <a:pt x="650" y="318"/>
                  </a:cubicBezTo>
                  <a:cubicBezTo>
                    <a:pt x="650" y="140"/>
                    <a:pt x="510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3407;p68">
              <a:extLst>
                <a:ext uri="{FF2B5EF4-FFF2-40B4-BE49-F238E27FC236}">
                  <a16:creationId xmlns:a16="http://schemas.microsoft.com/office/drawing/2014/main" id="{F83B579F-2A59-9E00-6DC7-4B9326C3FE1D}"/>
                </a:ext>
              </a:extLst>
            </p:cNvPr>
            <p:cNvSpPr/>
            <p:nvPr/>
          </p:nvSpPr>
          <p:spPr>
            <a:xfrm>
              <a:off x="7729863" y="1078188"/>
              <a:ext cx="410675" cy="410675"/>
            </a:xfrm>
            <a:custGeom>
              <a:avLst/>
              <a:gdLst/>
              <a:ahLst/>
              <a:cxnLst/>
              <a:rect l="l" t="t" r="r" b="b"/>
              <a:pathLst>
                <a:path w="16427" h="16427" extrusionOk="0">
                  <a:moveTo>
                    <a:pt x="13014" y="1287"/>
                  </a:moveTo>
                  <a:lnTo>
                    <a:pt x="12009" y="2280"/>
                  </a:lnTo>
                  <a:cubicBezTo>
                    <a:pt x="11945" y="2344"/>
                    <a:pt x="11919" y="2420"/>
                    <a:pt x="11919" y="2509"/>
                  </a:cubicBezTo>
                  <a:cubicBezTo>
                    <a:pt x="11919" y="2598"/>
                    <a:pt x="11958" y="2675"/>
                    <a:pt x="12009" y="2738"/>
                  </a:cubicBezTo>
                  <a:lnTo>
                    <a:pt x="13014" y="3732"/>
                  </a:lnTo>
                  <a:lnTo>
                    <a:pt x="9182" y="3732"/>
                  </a:lnTo>
                  <a:lnTo>
                    <a:pt x="9182" y="1287"/>
                  </a:lnTo>
                  <a:close/>
                  <a:moveTo>
                    <a:pt x="12607" y="10366"/>
                  </a:moveTo>
                  <a:cubicBezTo>
                    <a:pt x="13358" y="10366"/>
                    <a:pt x="13982" y="10977"/>
                    <a:pt x="13982" y="11741"/>
                  </a:cubicBezTo>
                  <a:cubicBezTo>
                    <a:pt x="13982" y="12505"/>
                    <a:pt x="13358" y="13129"/>
                    <a:pt x="12607" y="13129"/>
                  </a:cubicBezTo>
                  <a:cubicBezTo>
                    <a:pt x="11843" y="13129"/>
                    <a:pt x="11219" y="12505"/>
                    <a:pt x="11219" y="11741"/>
                  </a:cubicBezTo>
                  <a:cubicBezTo>
                    <a:pt x="11219" y="10977"/>
                    <a:pt x="11843" y="10366"/>
                    <a:pt x="12607" y="10366"/>
                  </a:cubicBezTo>
                  <a:close/>
                  <a:moveTo>
                    <a:pt x="8214" y="1"/>
                  </a:moveTo>
                  <a:cubicBezTo>
                    <a:pt x="7692" y="1"/>
                    <a:pt x="7259" y="434"/>
                    <a:pt x="7259" y="968"/>
                  </a:cubicBezTo>
                  <a:lnTo>
                    <a:pt x="7259" y="3222"/>
                  </a:lnTo>
                  <a:cubicBezTo>
                    <a:pt x="7259" y="3401"/>
                    <a:pt x="7399" y="3553"/>
                    <a:pt x="7577" y="3553"/>
                  </a:cubicBezTo>
                  <a:cubicBezTo>
                    <a:pt x="7756" y="3553"/>
                    <a:pt x="7896" y="3401"/>
                    <a:pt x="7896" y="3222"/>
                  </a:cubicBezTo>
                  <a:lnTo>
                    <a:pt x="7896" y="968"/>
                  </a:lnTo>
                  <a:cubicBezTo>
                    <a:pt x="7896" y="790"/>
                    <a:pt x="8036" y="650"/>
                    <a:pt x="8214" y="650"/>
                  </a:cubicBezTo>
                  <a:cubicBezTo>
                    <a:pt x="8392" y="650"/>
                    <a:pt x="8545" y="790"/>
                    <a:pt x="8545" y="968"/>
                  </a:cubicBezTo>
                  <a:lnTo>
                    <a:pt x="8545" y="7908"/>
                  </a:lnTo>
                  <a:cubicBezTo>
                    <a:pt x="8430" y="7895"/>
                    <a:pt x="8329" y="7895"/>
                    <a:pt x="8214" y="7895"/>
                  </a:cubicBezTo>
                  <a:cubicBezTo>
                    <a:pt x="8112" y="7895"/>
                    <a:pt x="8010" y="7895"/>
                    <a:pt x="7896" y="7908"/>
                  </a:cubicBezTo>
                  <a:lnTo>
                    <a:pt x="7896" y="5922"/>
                  </a:lnTo>
                  <a:cubicBezTo>
                    <a:pt x="7896" y="5743"/>
                    <a:pt x="7756" y="5603"/>
                    <a:pt x="7577" y="5603"/>
                  </a:cubicBezTo>
                  <a:cubicBezTo>
                    <a:pt x="7399" y="5603"/>
                    <a:pt x="7259" y="5743"/>
                    <a:pt x="7259" y="5922"/>
                  </a:cubicBezTo>
                  <a:lnTo>
                    <a:pt x="7259" y="7959"/>
                  </a:lnTo>
                  <a:cubicBezTo>
                    <a:pt x="5425" y="8163"/>
                    <a:pt x="3732" y="8978"/>
                    <a:pt x="2408" y="10302"/>
                  </a:cubicBezTo>
                  <a:cubicBezTo>
                    <a:pt x="854" y="11855"/>
                    <a:pt x="1" y="13918"/>
                    <a:pt x="1" y="16108"/>
                  </a:cubicBezTo>
                  <a:cubicBezTo>
                    <a:pt x="1" y="16287"/>
                    <a:pt x="154" y="16427"/>
                    <a:pt x="332" y="16427"/>
                  </a:cubicBezTo>
                  <a:cubicBezTo>
                    <a:pt x="510" y="16427"/>
                    <a:pt x="650" y="16287"/>
                    <a:pt x="650" y="16108"/>
                  </a:cubicBezTo>
                  <a:cubicBezTo>
                    <a:pt x="650" y="14670"/>
                    <a:pt x="1058" y="13320"/>
                    <a:pt x="1758" y="12174"/>
                  </a:cubicBezTo>
                  <a:cubicBezTo>
                    <a:pt x="2764" y="12174"/>
                    <a:pt x="3566" y="12989"/>
                    <a:pt x="3566" y="13982"/>
                  </a:cubicBezTo>
                  <a:cubicBezTo>
                    <a:pt x="3566" y="14517"/>
                    <a:pt x="3337" y="15013"/>
                    <a:pt x="2930" y="15370"/>
                  </a:cubicBezTo>
                  <a:cubicBezTo>
                    <a:pt x="2790" y="15484"/>
                    <a:pt x="2777" y="15675"/>
                    <a:pt x="2891" y="15816"/>
                  </a:cubicBezTo>
                  <a:cubicBezTo>
                    <a:pt x="2955" y="15892"/>
                    <a:pt x="3044" y="15930"/>
                    <a:pt x="3133" y="15930"/>
                  </a:cubicBezTo>
                  <a:cubicBezTo>
                    <a:pt x="3210" y="15930"/>
                    <a:pt x="3286" y="15905"/>
                    <a:pt x="3337" y="15854"/>
                  </a:cubicBezTo>
                  <a:cubicBezTo>
                    <a:pt x="3897" y="15383"/>
                    <a:pt x="4216" y="14708"/>
                    <a:pt x="4216" y="13982"/>
                  </a:cubicBezTo>
                  <a:cubicBezTo>
                    <a:pt x="4216" y="12772"/>
                    <a:pt x="3324" y="11754"/>
                    <a:pt x="2166" y="11563"/>
                  </a:cubicBezTo>
                  <a:cubicBezTo>
                    <a:pt x="3554" y="9729"/>
                    <a:pt x="5744" y="8532"/>
                    <a:pt x="8214" y="8532"/>
                  </a:cubicBezTo>
                  <a:cubicBezTo>
                    <a:pt x="9729" y="8532"/>
                    <a:pt x="11130" y="8978"/>
                    <a:pt x="12314" y="9742"/>
                  </a:cubicBezTo>
                  <a:cubicBezTo>
                    <a:pt x="11334" y="9882"/>
                    <a:pt x="10582" y="10722"/>
                    <a:pt x="10582" y="11741"/>
                  </a:cubicBezTo>
                  <a:cubicBezTo>
                    <a:pt x="10582" y="12861"/>
                    <a:pt x="11486" y="13765"/>
                    <a:pt x="12594" y="13765"/>
                  </a:cubicBezTo>
                  <a:cubicBezTo>
                    <a:pt x="13613" y="13765"/>
                    <a:pt x="14453" y="13014"/>
                    <a:pt x="14606" y="12046"/>
                  </a:cubicBezTo>
                  <a:cubicBezTo>
                    <a:pt x="15357" y="13218"/>
                    <a:pt x="15790" y="14619"/>
                    <a:pt x="15790" y="16108"/>
                  </a:cubicBezTo>
                  <a:cubicBezTo>
                    <a:pt x="15790" y="16287"/>
                    <a:pt x="15930" y="16427"/>
                    <a:pt x="16109" y="16427"/>
                  </a:cubicBezTo>
                  <a:cubicBezTo>
                    <a:pt x="16287" y="16427"/>
                    <a:pt x="16427" y="16287"/>
                    <a:pt x="16427" y="16108"/>
                  </a:cubicBezTo>
                  <a:cubicBezTo>
                    <a:pt x="16427" y="13918"/>
                    <a:pt x="15574" y="11855"/>
                    <a:pt x="14020" y="10302"/>
                  </a:cubicBezTo>
                  <a:cubicBezTo>
                    <a:pt x="12709" y="8978"/>
                    <a:pt x="11015" y="8163"/>
                    <a:pt x="9182" y="7959"/>
                  </a:cubicBezTo>
                  <a:lnTo>
                    <a:pt x="9182" y="4368"/>
                  </a:lnTo>
                  <a:lnTo>
                    <a:pt x="13791" y="4368"/>
                  </a:lnTo>
                  <a:cubicBezTo>
                    <a:pt x="13919" y="4368"/>
                    <a:pt x="14033" y="4292"/>
                    <a:pt x="14084" y="4165"/>
                  </a:cubicBezTo>
                  <a:cubicBezTo>
                    <a:pt x="14135" y="4050"/>
                    <a:pt x="14110" y="3910"/>
                    <a:pt x="14008" y="3821"/>
                  </a:cubicBezTo>
                  <a:lnTo>
                    <a:pt x="12696" y="2509"/>
                  </a:lnTo>
                  <a:lnTo>
                    <a:pt x="14008" y="1198"/>
                  </a:lnTo>
                  <a:cubicBezTo>
                    <a:pt x="14097" y="1109"/>
                    <a:pt x="14135" y="968"/>
                    <a:pt x="14084" y="841"/>
                  </a:cubicBezTo>
                  <a:cubicBezTo>
                    <a:pt x="14033" y="727"/>
                    <a:pt x="13919" y="650"/>
                    <a:pt x="13791" y="650"/>
                  </a:cubicBezTo>
                  <a:lnTo>
                    <a:pt x="9131" y="650"/>
                  </a:lnTo>
                  <a:cubicBezTo>
                    <a:pt x="8991" y="268"/>
                    <a:pt x="8634" y="1"/>
                    <a:pt x="8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3408;p68">
              <a:extLst>
                <a:ext uri="{FF2B5EF4-FFF2-40B4-BE49-F238E27FC236}">
                  <a16:creationId xmlns:a16="http://schemas.microsoft.com/office/drawing/2014/main" id="{C4359F0E-552C-0A76-ED95-BDAA669C6D23}"/>
                </a:ext>
              </a:extLst>
            </p:cNvPr>
            <p:cNvSpPr/>
            <p:nvPr/>
          </p:nvSpPr>
          <p:spPr>
            <a:xfrm>
              <a:off x="7873763" y="1332863"/>
              <a:ext cx="67200" cy="6720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1350" y="637"/>
                  </a:moveTo>
                  <a:cubicBezTo>
                    <a:pt x="1732" y="637"/>
                    <a:pt x="2051" y="955"/>
                    <a:pt x="2051" y="1337"/>
                  </a:cubicBezTo>
                  <a:cubicBezTo>
                    <a:pt x="2051" y="1732"/>
                    <a:pt x="1732" y="2038"/>
                    <a:pt x="1350" y="2038"/>
                  </a:cubicBezTo>
                  <a:cubicBezTo>
                    <a:pt x="955" y="2038"/>
                    <a:pt x="650" y="1732"/>
                    <a:pt x="650" y="1337"/>
                  </a:cubicBezTo>
                  <a:cubicBezTo>
                    <a:pt x="650" y="955"/>
                    <a:pt x="955" y="637"/>
                    <a:pt x="1350" y="637"/>
                  </a:cubicBezTo>
                  <a:close/>
                  <a:moveTo>
                    <a:pt x="1350" y="0"/>
                  </a:moveTo>
                  <a:cubicBezTo>
                    <a:pt x="612" y="0"/>
                    <a:pt x="0" y="599"/>
                    <a:pt x="0" y="1337"/>
                  </a:cubicBezTo>
                  <a:cubicBezTo>
                    <a:pt x="0" y="2076"/>
                    <a:pt x="612" y="2687"/>
                    <a:pt x="1350" y="2687"/>
                  </a:cubicBezTo>
                  <a:cubicBezTo>
                    <a:pt x="2089" y="2687"/>
                    <a:pt x="2687" y="2076"/>
                    <a:pt x="2687" y="1337"/>
                  </a:cubicBezTo>
                  <a:cubicBezTo>
                    <a:pt x="2687" y="599"/>
                    <a:pt x="2089" y="0"/>
                    <a:pt x="1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3409;p68">
              <a:extLst>
                <a:ext uri="{FF2B5EF4-FFF2-40B4-BE49-F238E27FC236}">
                  <a16:creationId xmlns:a16="http://schemas.microsoft.com/office/drawing/2014/main" id="{23C6D877-A509-28F6-9B10-8BE17912C90F}"/>
                </a:ext>
              </a:extLst>
            </p:cNvPr>
            <p:cNvSpPr/>
            <p:nvPr/>
          </p:nvSpPr>
          <p:spPr>
            <a:xfrm>
              <a:off x="7927238" y="1416588"/>
              <a:ext cx="72300" cy="72275"/>
            </a:xfrm>
            <a:custGeom>
              <a:avLst/>
              <a:gdLst/>
              <a:ahLst/>
              <a:cxnLst/>
              <a:rect l="l" t="t" r="r" b="b"/>
              <a:pathLst>
                <a:path w="2892" h="2891" extrusionOk="0">
                  <a:moveTo>
                    <a:pt x="1452" y="637"/>
                  </a:moveTo>
                  <a:cubicBezTo>
                    <a:pt x="1898" y="637"/>
                    <a:pt x="2254" y="1006"/>
                    <a:pt x="2254" y="1452"/>
                  </a:cubicBezTo>
                  <a:cubicBezTo>
                    <a:pt x="2254" y="1898"/>
                    <a:pt x="1898" y="2254"/>
                    <a:pt x="1452" y="2254"/>
                  </a:cubicBezTo>
                  <a:cubicBezTo>
                    <a:pt x="1007" y="2254"/>
                    <a:pt x="650" y="1898"/>
                    <a:pt x="650" y="1452"/>
                  </a:cubicBezTo>
                  <a:cubicBezTo>
                    <a:pt x="650" y="1006"/>
                    <a:pt x="1007" y="637"/>
                    <a:pt x="1452" y="637"/>
                  </a:cubicBezTo>
                  <a:close/>
                  <a:moveTo>
                    <a:pt x="1452" y="0"/>
                  </a:moveTo>
                  <a:cubicBezTo>
                    <a:pt x="650" y="0"/>
                    <a:pt x="1" y="650"/>
                    <a:pt x="1" y="1452"/>
                  </a:cubicBezTo>
                  <a:cubicBezTo>
                    <a:pt x="1" y="2241"/>
                    <a:pt x="650" y="2891"/>
                    <a:pt x="1452" y="2891"/>
                  </a:cubicBezTo>
                  <a:cubicBezTo>
                    <a:pt x="2242" y="2891"/>
                    <a:pt x="2891" y="2241"/>
                    <a:pt x="2891" y="1452"/>
                  </a:cubicBezTo>
                  <a:cubicBezTo>
                    <a:pt x="2891" y="650"/>
                    <a:pt x="2242" y="0"/>
                    <a:pt x="1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3410;p68">
              <a:extLst>
                <a:ext uri="{FF2B5EF4-FFF2-40B4-BE49-F238E27FC236}">
                  <a16:creationId xmlns:a16="http://schemas.microsoft.com/office/drawing/2014/main" id="{620C1321-4013-8384-5971-9C034D1D8C42}"/>
                </a:ext>
              </a:extLst>
            </p:cNvPr>
            <p:cNvSpPr/>
            <p:nvPr/>
          </p:nvSpPr>
          <p:spPr>
            <a:xfrm>
              <a:off x="7911313" y="1186438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43" y="0"/>
                    <a:pt x="154" y="38"/>
                    <a:pt x="90" y="102"/>
                  </a:cubicBezTo>
                  <a:cubicBezTo>
                    <a:pt x="26" y="153"/>
                    <a:pt x="1" y="242"/>
                    <a:pt x="1" y="331"/>
                  </a:cubicBezTo>
                  <a:cubicBezTo>
                    <a:pt x="1" y="408"/>
                    <a:pt x="39" y="497"/>
                    <a:pt x="90" y="548"/>
                  </a:cubicBezTo>
                  <a:cubicBezTo>
                    <a:pt x="154" y="611"/>
                    <a:pt x="230" y="649"/>
                    <a:pt x="319" y="649"/>
                  </a:cubicBezTo>
                  <a:cubicBezTo>
                    <a:pt x="408" y="649"/>
                    <a:pt x="485" y="611"/>
                    <a:pt x="549" y="548"/>
                  </a:cubicBezTo>
                  <a:cubicBezTo>
                    <a:pt x="599" y="497"/>
                    <a:pt x="638" y="408"/>
                    <a:pt x="638" y="331"/>
                  </a:cubicBezTo>
                  <a:cubicBezTo>
                    <a:pt x="638" y="242"/>
                    <a:pt x="599" y="153"/>
                    <a:pt x="549" y="102"/>
                  </a:cubicBezTo>
                  <a:cubicBezTo>
                    <a:pt x="485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07277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6"/>
          <p:cNvSpPr txBox="1">
            <a:spLocks noGrp="1"/>
          </p:cNvSpPr>
          <p:nvPr>
            <p:ph type="title"/>
          </p:nvPr>
        </p:nvSpPr>
        <p:spPr>
          <a:xfrm>
            <a:off x="2420100" y="1471500"/>
            <a:ext cx="43038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TSTP</a:t>
            </a:r>
            <a:endParaRPr dirty="0"/>
          </a:p>
        </p:txBody>
      </p:sp>
      <p:sp>
        <p:nvSpPr>
          <p:cNvPr id="421" name="Google Shape;421;p36"/>
          <p:cNvSpPr txBox="1">
            <a:spLocks noGrp="1"/>
          </p:cNvSpPr>
          <p:nvPr>
            <p:ph type="subTitle" idx="1"/>
          </p:nvPr>
        </p:nvSpPr>
        <p:spPr>
          <a:xfrm>
            <a:off x="2420100" y="3041400"/>
            <a:ext cx="4303800" cy="6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 TugaSpace Telemetry Protocol, a abordagem ao sistemas de telemetria por parte da equipa TugaSpace.</a:t>
            </a:r>
            <a:endParaRPr dirty="0"/>
          </a:p>
        </p:txBody>
      </p:sp>
      <p:grpSp>
        <p:nvGrpSpPr>
          <p:cNvPr id="422" name="Google Shape;422;p36"/>
          <p:cNvGrpSpPr/>
          <p:nvPr/>
        </p:nvGrpSpPr>
        <p:grpSpPr>
          <a:xfrm>
            <a:off x="7188526" y="212403"/>
            <a:ext cx="1473200" cy="1663642"/>
            <a:chOff x="5932404" y="1524155"/>
            <a:chExt cx="1964528" cy="2218485"/>
          </a:xfrm>
        </p:grpSpPr>
        <p:sp>
          <p:nvSpPr>
            <p:cNvPr id="423" name="Google Shape;423;p36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6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6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6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6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6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6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6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6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6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6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6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6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6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6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6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6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6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6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6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6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6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6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6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6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6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6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6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6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6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6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6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6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6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6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6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6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6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6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6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6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6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6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6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6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6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6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6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6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6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6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6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6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6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6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6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6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6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6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6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6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6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6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6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6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6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36"/>
          <p:cNvGrpSpPr/>
          <p:nvPr/>
        </p:nvGrpSpPr>
        <p:grpSpPr>
          <a:xfrm>
            <a:off x="354629" y="3146694"/>
            <a:ext cx="1799454" cy="1604559"/>
            <a:chOff x="2975551" y="475034"/>
            <a:chExt cx="4856825" cy="4330793"/>
          </a:xfrm>
        </p:grpSpPr>
        <p:sp>
          <p:nvSpPr>
            <p:cNvPr id="621" name="Google Shape;621;p36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6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6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6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6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6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6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6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6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6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6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6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6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6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6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6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6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6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6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6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6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6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6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6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6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6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6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6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6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6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6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6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6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6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6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6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6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6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6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6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6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6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6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6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6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6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6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6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6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6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6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6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6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6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6"/>
            <p:cNvSpPr/>
            <p:nvPr/>
          </p:nvSpPr>
          <p:spPr>
            <a:xfrm>
              <a:off x="5316981" y="2583018"/>
              <a:ext cx="324365" cy="1479280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6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6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6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6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6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6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6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6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6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6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6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6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6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6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6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6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6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6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6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6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6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6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6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6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6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6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6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6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6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6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6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6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6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" name="Google Shape;857;p36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925175" y="7177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467606" y="3782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p45"/>
          <p:cNvSpPr txBox="1">
            <a:spLocks noGrp="1"/>
          </p:cNvSpPr>
          <p:nvPr>
            <p:ph type="title"/>
          </p:nvPr>
        </p:nvSpPr>
        <p:spPr>
          <a:xfrm>
            <a:off x="1739575" y="3100300"/>
            <a:ext cx="66912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—Peter Diamandis</a:t>
            </a:r>
            <a:endParaRPr dirty="0"/>
          </a:p>
        </p:txBody>
      </p:sp>
      <p:sp>
        <p:nvSpPr>
          <p:cNvPr id="1913" name="Google Shape;1913;p45"/>
          <p:cNvSpPr txBox="1">
            <a:spLocks noGrp="1"/>
          </p:cNvSpPr>
          <p:nvPr>
            <p:ph type="subTitle" idx="1"/>
          </p:nvPr>
        </p:nvSpPr>
        <p:spPr>
          <a:xfrm>
            <a:off x="1739550" y="1126425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dirty="0"/>
              <a:t>“Space is an inspirational concept that allows you to dream big.”</a:t>
            </a:r>
          </a:p>
        </p:txBody>
      </p:sp>
      <p:grpSp>
        <p:nvGrpSpPr>
          <p:cNvPr id="1914" name="Google Shape;1914;p45"/>
          <p:cNvGrpSpPr/>
          <p:nvPr/>
        </p:nvGrpSpPr>
        <p:grpSpPr>
          <a:xfrm>
            <a:off x="445968" y="2444244"/>
            <a:ext cx="2427441" cy="2164530"/>
            <a:chOff x="2975551" y="475034"/>
            <a:chExt cx="4856825" cy="4330793"/>
          </a:xfrm>
        </p:grpSpPr>
        <p:sp>
          <p:nvSpPr>
            <p:cNvPr id="1915" name="Google Shape;1915;p45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5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5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5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5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5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5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5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5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5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5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5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5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5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5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5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5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5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5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5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5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5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5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5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5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5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5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5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5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5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5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5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5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5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5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5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5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5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5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5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5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5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5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5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5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5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5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5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5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5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5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5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5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5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5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5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5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5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5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5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5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5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5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5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5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5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5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5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5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5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5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5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5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5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5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5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5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5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5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5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5"/>
            <p:cNvSpPr/>
            <p:nvPr/>
          </p:nvSpPr>
          <p:spPr>
            <a:xfrm>
              <a:off x="5316981" y="2583018"/>
              <a:ext cx="324365" cy="1479280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5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5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5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5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5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5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5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5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5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5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5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5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5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5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5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5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5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5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5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5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5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5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5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5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5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5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5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5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5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5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5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5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5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5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5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5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5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5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5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5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5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5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5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5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5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5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5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5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5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5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5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5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5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5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5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5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5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5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5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5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rgbClr val="428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5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5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5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5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5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5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5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5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5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5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5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5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rgbClr val="428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5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5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5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5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5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5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5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5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5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5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5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5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5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5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5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5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5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5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5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5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5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5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5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5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5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5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5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5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5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5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5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5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5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5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5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5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5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5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5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5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5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5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5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5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5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5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5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5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5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5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5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5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5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5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5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5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5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5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5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5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5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5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5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5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5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5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5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5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5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5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5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5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5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5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5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5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5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5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5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5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5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5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5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1" name="Google Shape;2151;p45"/>
          <p:cNvSpPr/>
          <p:nvPr/>
        </p:nvSpPr>
        <p:spPr>
          <a:xfrm>
            <a:off x="1011300" y="879325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2152;p45"/>
          <p:cNvSpPr/>
          <p:nvPr/>
        </p:nvSpPr>
        <p:spPr>
          <a:xfrm>
            <a:off x="553731" y="458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7" name="Google Shape;2157;p4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9" r="89"/>
          <a:stretch/>
        </p:blipFill>
        <p:spPr>
          <a:xfrm>
            <a:off x="4650" y="0"/>
            <a:ext cx="9144000" cy="5152799"/>
          </a:xfrm>
          <a:prstGeom prst="rect">
            <a:avLst/>
          </a:prstGeom>
        </p:spPr>
      </p:pic>
      <p:sp>
        <p:nvSpPr>
          <p:cNvPr id="2158" name="Google Shape;2158;p46"/>
          <p:cNvSpPr txBox="1">
            <a:spLocks noGrp="1"/>
          </p:cNvSpPr>
          <p:nvPr>
            <p:ph type="body" idx="1"/>
          </p:nvPr>
        </p:nvSpPr>
        <p:spPr>
          <a:xfrm>
            <a:off x="1015950" y="3888650"/>
            <a:ext cx="7121400" cy="7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Obrigado!</a:t>
            </a:r>
            <a:endParaRPr dirty="0"/>
          </a:p>
        </p:txBody>
      </p:sp>
      <p:sp>
        <p:nvSpPr>
          <p:cNvPr id="2159" name="Google Shape;2159;p46"/>
          <p:cNvSpPr/>
          <p:nvPr/>
        </p:nvSpPr>
        <p:spPr>
          <a:xfrm>
            <a:off x="859775" y="3858225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0" name="Google Shape;2160;p46"/>
          <p:cNvSpPr/>
          <p:nvPr/>
        </p:nvSpPr>
        <p:spPr>
          <a:xfrm>
            <a:off x="8045225" y="43610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372C1070-7A10-A477-7596-7B8EAD947C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34112" y="207579"/>
            <a:ext cx="1190625" cy="1066800"/>
          </a:xfrm>
          <a:prstGeom prst="rect">
            <a:avLst/>
          </a:prstGeom>
        </p:spPr>
      </p:pic>
      <p:pic>
        <p:nvPicPr>
          <p:cNvPr id="7" name="Imagem 6" descr="Uma imagem com Tipo de letra, Gráficos, texto, logótipo&#10;&#10;Descrição gerada automaticamente">
            <a:extLst>
              <a:ext uri="{FF2B5EF4-FFF2-40B4-BE49-F238E27FC236}">
                <a16:creationId xmlns:a16="http://schemas.microsoft.com/office/drawing/2014/main" id="{1A3197CF-4BE0-2AD0-8BDF-DA5DA5CA067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737" b="89942" l="2889" r="90000">
                        <a14:foregroundMark x1="7000" y1="43907" x2="7000" y2="43907"/>
                        <a14:foregroundMark x1="16333" y1="7737" x2="16333" y2="7737"/>
                        <a14:foregroundMark x1="2889" y1="57447" x2="2889" y2="57447"/>
                        <a14:foregroundMark x1="69000" y1="60155" x2="69000" y2="60155"/>
                        <a14:foregroundMark x1="67778" y1="53772" x2="67778" y2="537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50543" y="82659"/>
            <a:ext cx="2074561" cy="1191720"/>
          </a:xfrm>
          <a:prstGeom prst="rect">
            <a:avLst/>
          </a:prstGeom>
        </p:spPr>
      </p:pic>
      <p:pic>
        <p:nvPicPr>
          <p:cNvPr id="8" name="Picture 2">
            <a:hlinkClick r:id="rId8"/>
            <a:extLst>
              <a:ext uri="{FF2B5EF4-FFF2-40B4-BE49-F238E27FC236}">
                <a16:creationId xmlns:a16="http://schemas.microsoft.com/office/drawing/2014/main" id="{32D55AB1-A4B5-AB16-CDD4-A75A52211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53" b="89953" l="9953" r="94977">
                        <a14:foregroundMark x1="13395" y1="43349" x2="13395" y2="43349"/>
                        <a14:foregroundMark x1="47628" y1="86791" x2="48000" y2="87256"/>
                        <a14:foregroundMark x1="69581" y1="64000" x2="70884" y2="67442"/>
                        <a14:foregroundMark x1="94047" y1="29767" x2="94977" y2="348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129" y="48579"/>
            <a:ext cx="1384799" cy="1384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7"/>
          <p:cNvSpPr txBox="1">
            <a:spLocks noGrp="1"/>
          </p:cNvSpPr>
          <p:nvPr>
            <p:ph type="title"/>
          </p:nvPr>
        </p:nvSpPr>
        <p:spPr>
          <a:xfrm>
            <a:off x="713225" y="2003375"/>
            <a:ext cx="3466954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Definição de </a:t>
            </a:r>
            <a:r>
              <a:rPr lang="en" dirty="0">
                <a:solidFill>
                  <a:schemeClr val="lt2"/>
                </a:solidFill>
              </a:rPr>
              <a:t>Requisitos</a:t>
            </a:r>
            <a:r>
              <a:rPr lang="en" dirty="0"/>
              <a:t>?</a:t>
            </a:r>
            <a:endParaRPr dirty="0"/>
          </a:p>
        </p:txBody>
      </p:sp>
      <p:sp>
        <p:nvSpPr>
          <p:cNvPr id="866" name="Google Shape;866;p37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67" name="Google Shape;867;p37"/>
          <p:cNvSpPr txBox="1">
            <a:spLocks noGrp="1"/>
          </p:cNvSpPr>
          <p:nvPr>
            <p:ph type="subTitle" idx="1"/>
          </p:nvPr>
        </p:nvSpPr>
        <p:spPr>
          <a:xfrm>
            <a:off x="713225" y="3589325"/>
            <a:ext cx="30135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 que queremos. Em que condições.</a:t>
            </a:r>
            <a:endParaRPr dirty="0"/>
          </a:p>
        </p:txBody>
      </p:sp>
      <p:grpSp>
        <p:nvGrpSpPr>
          <p:cNvPr id="868" name="Google Shape;868;p37"/>
          <p:cNvGrpSpPr/>
          <p:nvPr/>
        </p:nvGrpSpPr>
        <p:grpSpPr>
          <a:xfrm>
            <a:off x="4926348" y="1266451"/>
            <a:ext cx="3920128" cy="2610585"/>
            <a:chOff x="1289641" y="962845"/>
            <a:chExt cx="5571529" cy="3710326"/>
          </a:xfrm>
        </p:grpSpPr>
        <p:sp>
          <p:nvSpPr>
            <p:cNvPr id="869" name="Google Shape;869;p37"/>
            <p:cNvSpPr/>
            <p:nvPr/>
          </p:nvSpPr>
          <p:spPr>
            <a:xfrm>
              <a:off x="3262634" y="1636647"/>
              <a:ext cx="1534920" cy="1350573"/>
            </a:xfrm>
            <a:custGeom>
              <a:avLst/>
              <a:gdLst/>
              <a:ahLst/>
              <a:cxnLst/>
              <a:rect l="l" t="t" r="r" b="b"/>
              <a:pathLst>
                <a:path w="22764" h="20030" extrusionOk="0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3262634" y="1506714"/>
              <a:ext cx="1534920" cy="1414090"/>
            </a:xfrm>
            <a:custGeom>
              <a:avLst/>
              <a:gdLst/>
              <a:ahLst/>
              <a:cxnLst/>
              <a:rect l="l" t="t" r="r" b="b"/>
              <a:pathLst>
                <a:path w="22764" h="20972" extrusionOk="0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4392582" y="1950858"/>
              <a:ext cx="531868" cy="450213"/>
            </a:xfrm>
            <a:custGeom>
              <a:avLst/>
              <a:gdLst/>
              <a:ahLst/>
              <a:cxnLst/>
              <a:rect l="l" t="t" r="r" b="b"/>
              <a:pathLst>
                <a:path w="7888" h="6677" extrusionOk="0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4295891" y="1772580"/>
              <a:ext cx="628559" cy="459316"/>
            </a:xfrm>
            <a:custGeom>
              <a:avLst/>
              <a:gdLst/>
              <a:ahLst/>
              <a:cxnLst/>
              <a:rect l="l" t="t" r="r" b="b"/>
              <a:pathLst>
                <a:path w="9322" h="6812" extrusionOk="0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7"/>
            <p:cNvSpPr/>
            <p:nvPr/>
          </p:nvSpPr>
          <p:spPr>
            <a:xfrm>
              <a:off x="4404651" y="1987134"/>
              <a:ext cx="151172" cy="117863"/>
            </a:xfrm>
            <a:custGeom>
              <a:avLst/>
              <a:gdLst/>
              <a:ahLst/>
              <a:cxnLst/>
              <a:rect l="l" t="t" r="r" b="b"/>
              <a:pathLst>
                <a:path w="2242" h="1748" extrusionOk="0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7"/>
            <p:cNvSpPr/>
            <p:nvPr/>
          </p:nvSpPr>
          <p:spPr>
            <a:xfrm>
              <a:off x="4446996" y="2089826"/>
              <a:ext cx="93724" cy="72552"/>
            </a:xfrm>
            <a:custGeom>
              <a:avLst/>
              <a:gdLst/>
              <a:ahLst/>
              <a:cxnLst/>
              <a:rect l="l" t="t" r="r" b="b"/>
              <a:pathLst>
                <a:path w="1390" h="1076" extrusionOk="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7"/>
            <p:cNvSpPr/>
            <p:nvPr/>
          </p:nvSpPr>
          <p:spPr>
            <a:xfrm>
              <a:off x="4187131" y="1687959"/>
              <a:ext cx="634560" cy="365659"/>
            </a:xfrm>
            <a:custGeom>
              <a:avLst/>
              <a:gdLst/>
              <a:ahLst/>
              <a:cxnLst/>
              <a:rect l="l" t="t" r="r" b="b"/>
              <a:pathLst>
                <a:path w="9411" h="5423" extrusionOk="0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7"/>
            <p:cNvSpPr/>
            <p:nvPr/>
          </p:nvSpPr>
          <p:spPr>
            <a:xfrm>
              <a:off x="3966576" y="1968996"/>
              <a:ext cx="220623" cy="268968"/>
            </a:xfrm>
            <a:custGeom>
              <a:avLst/>
              <a:gdLst/>
              <a:ahLst/>
              <a:cxnLst/>
              <a:rect l="l" t="t" r="r" b="b"/>
              <a:pathLst>
                <a:path w="3272" h="3989" extrusionOk="0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7"/>
            <p:cNvSpPr/>
            <p:nvPr/>
          </p:nvSpPr>
          <p:spPr>
            <a:xfrm>
              <a:off x="4093474" y="2376864"/>
              <a:ext cx="344487" cy="84689"/>
            </a:xfrm>
            <a:custGeom>
              <a:avLst/>
              <a:gdLst/>
              <a:ahLst/>
              <a:cxnLst/>
              <a:rect l="l" t="t" r="r" b="b"/>
              <a:pathLst>
                <a:path w="5109" h="1256" extrusionOk="0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7"/>
            <p:cNvSpPr/>
            <p:nvPr/>
          </p:nvSpPr>
          <p:spPr>
            <a:xfrm>
              <a:off x="4144854" y="2231828"/>
              <a:ext cx="293107" cy="193449"/>
            </a:xfrm>
            <a:custGeom>
              <a:avLst/>
              <a:gdLst/>
              <a:ahLst/>
              <a:cxnLst/>
              <a:rect l="l" t="t" r="r" b="b"/>
              <a:pathLst>
                <a:path w="4347" h="2869" extrusionOk="0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7"/>
            <p:cNvSpPr/>
            <p:nvPr/>
          </p:nvSpPr>
          <p:spPr>
            <a:xfrm>
              <a:off x="4072302" y="2053550"/>
              <a:ext cx="365659" cy="287106"/>
            </a:xfrm>
            <a:custGeom>
              <a:avLst/>
              <a:gdLst/>
              <a:ahLst/>
              <a:cxnLst/>
              <a:rect l="l" t="t" r="r" b="b"/>
              <a:pathLst>
                <a:path w="5423" h="4258" extrusionOk="0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7"/>
            <p:cNvSpPr/>
            <p:nvPr/>
          </p:nvSpPr>
          <p:spPr>
            <a:xfrm>
              <a:off x="4017955" y="1968996"/>
              <a:ext cx="317314" cy="281038"/>
            </a:xfrm>
            <a:custGeom>
              <a:avLst/>
              <a:gdLst/>
              <a:ahLst/>
              <a:cxnLst/>
              <a:rect l="l" t="t" r="r" b="b"/>
              <a:pathLst>
                <a:path w="4706" h="4168" extrusionOk="0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7"/>
            <p:cNvSpPr/>
            <p:nvPr/>
          </p:nvSpPr>
          <p:spPr>
            <a:xfrm>
              <a:off x="4087405" y="2340588"/>
              <a:ext cx="57516" cy="105861"/>
            </a:xfrm>
            <a:custGeom>
              <a:avLst/>
              <a:gdLst/>
              <a:ahLst/>
              <a:cxnLst/>
              <a:rect l="l" t="t" r="r" b="b"/>
              <a:pathLst>
                <a:path w="853" h="1570" extrusionOk="0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7"/>
            <p:cNvSpPr/>
            <p:nvPr/>
          </p:nvSpPr>
          <p:spPr>
            <a:xfrm>
              <a:off x="4039127" y="2243897"/>
              <a:ext cx="105794" cy="117931"/>
            </a:xfrm>
            <a:custGeom>
              <a:avLst/>
              <a:gdLst/>
              <a:ahLst/>
              <a:cxnLst/>
              <a:rect l="l" t="t" r="r" b="b"/>
              <a:pathLst>
                <a:path w="1569" h="1749" extrusionOk="0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>
              <a:off x="3984714" y="2210656"/>
              <a:ext cx="108828" cy="60550"/>
            </a:xfrm>
            <a:custGeom>
              <a:avLst/>
              <a:gdLst/>
              <a:ahLst/>
              <a:cxnLst/>
              <a:rect l="l" t="t" r="r" b="b"/>
              <a:pathLst>
                <a:path w="1614" h="898" extrusionOk="0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>
              <a:off x="3933334" y="2228794"/>
              <a:ext cx="175311" cy="247863"/>
            </a:xfrm>
            <a:custGeom>
              <a:avLst/>
              <a:gdLst/>
              <a:ahLst/>
              <a:cxnLst/>
              <a:rect l="l" t="t" r="r" b="b"/>
              <a:pathLst>
                <a:path w="2600" h="3676" extrusionOk="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7"/>
            <p:cNvSpPr/>
            <p:nvPr/>
          </p:nvSpPr>
          <p:spPr>
            <a:xfrm>
              <a:off x="1915030" y="2645764"/>
              <a:ext cx="1806922" cy="1060567"/>
            </a:xfrm>
            <a:custGeom>
              <a:avLst/>
              <a:gdLst/>
              <a:ahLst/>
              <a:cxnLst/>
              <a:rect l="l" t="t" r="r" b="b"/>
              <a:pathLst>
                <a:path w="26798" h="15729" extrusionOk="0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7"/>
            <p:cNvSpPr/>
            <p:nvPr/>
          </p:nvSpPr>
          <p:spPr>
            <a:xfrm>
              <a:off x="1606887" y="2240931"/>
              <a:ext cx="1979065" cy="1362710"/>
            </a:xfrm>
            <a:custGeom>
              <a:avLst/>
              <a:gdLst/>
              <a:ahLst/>
              <a:cxnLst/>
              <a:rect l="l" t="t" r="r" b="b"/>
              <a:pathLst>
                <a:path w="29351" h="20210" extrusionOk="0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7"/>
            <p:cNvSpPr/>
            <p:nvPr/>
          </p:nvSpPr>
          <p:spPr>
            <a:xfrm>
              <a:off x="1809304" y="2570246"/>
              <a:ext cx="1912648" cy="1102844"/>
            </a:xfrm>
            <a:custGeom>
              <a:avLst/>
              <a:gdLst/>
              <a:ahLst/>
              <a:cxnLst/>
              <a:rect l="l" t="t" r="r" b="b"/>
              <a:pathLst>
                <a:path w="28366" h="16356" extrusionOk="0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7"/>
            <p:cNvSpPr/>
            <p:nvPr/>
          </p:nvSpPr>
          <p:spPr>
            <a:xfrm>
              <a:off x="1606887" y="2056584"/>
              <a:ext cx="1791751" cy="1211672"/>
            </a:xfrm>
            <a:custGeom>
              <a:avLst/>
              <a:gdLst/>
              <a:ahLst/>
              <a:cxnLst/>
              <a:rect l="l" t="t" r="r" b="b"/>
              <a:pathLst>
                <a:path w="26573" h="17970" extrusionOk="0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7"/>
            <p:cNvSpPr/>
            <p:nvPr/>
          </p:nvSpPr>
          <p:spPr>
            <a:xfrm>
              <a:off x="1588749" y="2038446"/>
              <a:ext cx="1809889" cy="1048498"/>
            </a:xfrm>
            <a:custGeom>
              <a:avLst/>
              <a:gdLst/>
              <a:ahLst/>
              <a:cxnLst/>
              <a:rect l="l" t="t" r="r" b="b"/>
              <a:pathLst>
                <a:path w="26842" h="15550" extrusionOk="0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7"/>
            <p:cNvSpPr/>
            <p:nvPr/>
          </p:nvSpPr>
          <p:spPr>
            <a:xfrm>
              <a:off x="1588749" y="3065769"/>
              <a:ext cx="353590" cy="640561"/>
            </a:xfrm>
            <a:custGeom>
              <a:avLst/>
              <a:gdLst/>
              <a:ahLst/>
              <a:cxnLst/>
              <a:rect l="l" t="t" r="r" b="b"/>
              <a:pathLst>
                <a:path w="5244" h="9500" extrusionOk="0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7"/>
            <p:cNvSpPr/>
            <p:nvPr/>
          </p:nvSpPr>
          <p:spPr>
            <a:xfrm>
              <a:off x="5135834" y="2337554"/>
              <a:ext cx="187448" cy="199518"/>
            </a:xfrm>
            <a:custGeom>
              <a:avLst/>
              <a:gdLst/>
              <a:ahLst/>
              <a:cxnLst/>
              <a:rect l="l" t="t" r="r" b="b"/>
              <a:pathLst>
                <a:path w="2780" h="2959" extrusionOk="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5075419" y="2222793"/>
              <a:ext cx="247863" cy="205519"/>
            </a:xfrm>
            <a:custGeom>
              <a:avLst/>
              <a:gdLst/>
              <a:ahLst/>
              <a:cxnLst/>
              <a:rect l="l" t="t" r="r" b="b"/>
              <a:pathLst>
                <a:path w="3676" h="3048" extrusionOk="0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7"/>
            <p:cNvSpPr/>
            <p:nvPr/>
          </p:nvSpPr>
          <p:spPr>
            <a:xfrm>
              <a:off x="5002935" y="2168379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7"/>
            <p:cNvSpPr/>
            <p:nvPr/>
          </p:nvSpPr>
          <p:spPr>
            <a:xfrm>
              <a:off x="4936451" y="2259001"/>
              <a:ext cx="229658" cy="317314"/>
            </a:xfrm>
            <a:custGeom>
              <a:avLst/>
              <a:gdLst/>
              <a:ahLst/>
              <a:cxnLst/>
              <a:rect l="l" t="t" r="r" b="b"/>
              <a:pathLst>
                <a:path w="3406" h="4706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7"/>
            <p:cNvSpPr/>
            <p:nvPr/>
          </p:nvSpPr>
          <p:spPr>
            <a:xfrm>
              <a:off x="5401768" y="2488659"/>
              <a:ext cx="187381" cy="202485"/>
            </a:xfrm>
            <a:custGeom>
              <a:avLst/>
              <a:gdLst/>
              <a:ahLst/>
              <a:cxnLst/>
              <a:rect l="l" t="t" r="r" b="b"/>
              <a:pathLst>
                <a:path w="2779" h="3003" extrusionOk="0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7"/>
            <p:cNvSpPr/>
            <p:nvPr/>
          </p:nvSpPr>
          <p:spPr>
            <a:xfrm>
              <a:off x="5338318" y="2373830"/>
              <a:ext cx="250830" cy="208553"/>
            </a:xfrm>
            <a:custGeom>
              <a:avLst/>
              <a:gdLst/>
              <a:ahLst/>
              <a:cxnLst/>
              <a:rect l="l" t="t" r="r" b="b"/>
              <a:pathLst>
                <a:path w="3720" h="3093" extrusionOk="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7"/>
            <p:cNvSpPr/>
            <p:nvPr/>
          </p:nvSpPr>
          <p:spPr>
            <a:xfrm>
              <a:off x="5268801" y="2319483"/>
              <a:ext cx="253865" cy="145037"/>
            </a:xfrm>
            <a:custGeom>
              <a:avLst/>
              <a:gdLst/>
              <a:ahLst/>
              <a:cxnLst/>
              <a:rect l="l" t="t" r="r" b="b"/>
              <a:pathLst>
                <a:path w="3765" h="2151" extrusionOk="0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7"/>
            <p:cNvSpPr/>
            <p:nvPr/>
          </p:nvSpPr>
          <p:spPr>
            <a:xfrm>
              <a:off x="5202317" y="2410106"/>
              <a:ext cx="226691" cy="317314"/>
            </a:xfrm>
            <a:custGeom>
              <a:avLst/>
              <a:gdLst/>
              <a:ahLst/>
              <a:cxnLst/>
              <a:rect l="l" t="t" r="r" b="b"/>
              <a:pathLst>
                <a:path w="3362" h="4706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7"/>
            <p:cNvSpPr/>
            <p:nvPr/>
          </p:nvSpPr>
          <p:spPr>
            <a:xfrm>
              <a:off x="5135834" y="2035412"/>
              <a:ext cx="187448" cy="199518"/>
            </a:xfrm>
            <a:custGeom>
              <a:avLst/>
              <a:gdLst/>
              <a:ahLst/>
              <a:cxnLst/>
              <a:rect l="l" t="t" r="r" b="b"/>
              <a:pathLst>
                <a:path w="2780" h="2959" extrusionOk="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7"/>
            <p:cNvSpPr/>
            <p:nvPr/>
          </p:nvSpPr>
          <p:spPr>
            <a:xfrm>
              <a:off x="5075419" y="1920651"/>
              <a:ext cx="247863" cy="205519"/>
            </a:xfrm>
            <a:custGeom>
              <a:avLst/>
              <a:gdLst/>
              <a:ahLst/>
              <a:cxnLst/>
              <a:rect l="l" t="t" r="r" b="b"/>
              <a:pathLst>
                <a:path w="3676" h="3048" extrusionOk="0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7"/>
            <p:cNvSpPr/>
            <p:nvPr/>
          </p:nvSpPr>
          <p:spPr>
            <a:xfrm>
              <a:off x="5002935" y="1866237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7"/>
            <p:cNvSpPr/>
            <p:nvPr/>
          </p:nvSpPr>
          <p:spPr>
            <a:xfrm>
              <a:off x="4936451" y="1956859"/>
              <a:ext cx="229658" cy="317314"/>
            </a:xfrm>
            <a:custGeom>
              <a:avLst/>
              <a:gdLst/>
              <a:ahLst/>
              <a:cxnLst/>
              <a:rect l="l" t="t" r="r" b="b"/>
              <a:pathLst>
                <a:path w="3406" h="4706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7"/>
            <p:cNvSpPr/>
            <p:nvPr/>
          </p:nvSpPr>
          <p:spPr>
            <a:xfrm>
              <a:off x="5401768" y="2186517"/>
              <a:ext cx="187381" cy="202485"/>
            </a:xfrm>
            <a:custGeom>
              <a:avLst/>
              <a:gdLst/>
              <a:ahLst/>
              <a:cxnLst/>
              <a:rect l="l" t="t" r="r" b="b"/>
              <a:pathLst>
                <a:path w="2779" h="3003" extrusionOk="0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7"/>
            <p:cNvSpPr/>
            <p:nvPr/>
          </p:nvSpPr>
          <p:spPr>
            <a:xfrm>
              <a:off x="5338318" y="2071688"/>
              <a:ext cx="250830" cy="208553"/>
            </a:xfrm>
            <a:custGeom>
              <a:avLst/>
              <a:gdLst/>
              <a:ahLst/>
              <a:cxnLst/>
              <a:rect l="l" t="t" r="r" b="b"/>
              <a:pathLst>
                <a:path w="3720" h="3093" extrusionOk="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7"/>
            <p:cNvSpPr/>
            <p:nvPr/>
          </p:nvSpPr>
          <p:spPr>
            <a:xfrm>
              <a:off x="5268801" y="2017341"/>
              <a:ext cx="253865" cy="145037"/>
            </a:xfrm>
            <a:custGeom>
              <a:avLst/>
              <a:gdLst/>
              <a:ahLst/>
              <a:cxnLst/>
              <a:rect l="l" t="t" r="r" b="b"/>
              <a:pathLst>
                <a:path w="3765" h="2151" extrusionOk="0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7"/>
            <p:cNvSpPr/>
            <p:nvPr/>
          </p:nvSpPr>
          <p:spPr>
            <a:xfrm>
              <a:off x="5202317" y="2107964"/>
              <a:ext cx="226691" cy="317314"/>
            </a:xfrm>
            <a:custGeom>
              <a:avLst/>
              <a:gdLst/>
              <a:ahLst/>
              <a:cxnLst/>
              <a:rect l="l" t="t" r="r" b="b"/>
              <a:pathLst>
                <a:path w="3362" h="4706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7"/>
            <p:cNvSpPr/>
            <p:nvPr/>
          </p:nvSpPr>
          <p:spPr>
            <a:xfrm>
              <a:off x="3721882" y="2533970"/>
              <a:ext cx="661733" cy="809804"/>
            </a:xfrm>
            <a:custGeom>
              <a:avLst/>
              <a:gdLst/>
              <a:ahLst/>
              <a:cxnLst/>
              <a:rect l="l" t="t" r="r" b="b"/>
              <a:pathLst>
                <a:path w="9814" h="12010" extrusionOk="0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7"/>
            <p:cNvSpPr/>
            <p:nvPr/>
          </p:nvSpPr>
          <p:spPr>
            <a:xfrm>
              <a:off x="3776228" y="2618591"/>
              <a:ext cx="549939" cy="673803"/>
            </a:xfrm>
            <a:custGeom>
              <a:avLst/>
              <a:gdLst/>
              <a:ahLst/>
              <a:cxnLst/>
              <a:rect l="l" t="t" r="r" b="b"/>
              <a:pathLst>
                <a:path w="8156" h="9993" extrusionOk="0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7"/>
            <p:cNvSpPr/>
            <p:nvPr/>
          </p:nvSpPr>
          <p:spPr>
            <a:xfrm>
              <a:off x="1942271" y="2920733"/>
              <a:ext cx="2441347" cy="1411055"/>
            </a:xfrm>
            <a:custGeom>
              <a:avLst/>
              <a:gdLst/>
              <a:ahLst/>
              <a:cxnLst/>
              <a:rect l="l" t="t" r="r" b="b"/>
              <a:pathLst>
                <a:path w="36207" h="20927" extrusionOk="0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7"/>
            <p:cNvSpPr/>
            <p:nvPr/>
          </p:nvSpPr>
          <p:spPr>
            <a:xfrm>
              <a:off x="1963375" y="2666937"/>
              <a:ext cx="1791751" cy="1302295"/>
            </a:xfrm>
            <a:custGeom>
              <a:avLst/>
              <a:gdLst/>
              <a:ahLst/>
              <a:cxnLst/>
              <a:rect l="l" t="t" r="r" b="b"/>
              <a:pathLst>
                <a:path w="26573" h="19314" extrusionOk="0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1942271" y="2645764"/>
              <a:ext cx="1812856" cy="1048498"/>
            </a:xfrm>
            <a:custGeom>
              <a:avLst/>
              <a:gdLst/>
              <a:ahLst/>
              <a:cxnLst/>
              <a:rect l="l" t="t" r="r" b="b"/>
              <a:pathLst>
                <a:path w="26886" h="15550" extrusionOk="0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3504293" y="3189633"/>
              <a:ext cx="148138" cy="232692"/>
            </a:xfrm>
            <a:custGeom>
              <a:avLst/>
              <a:gdLst/>
              <a:ahLst/>
              <a:cxnLst/>
              <a:rect l="l" t="t" r="r" b="b"/>
              <a:pathLst>
                <a:path w="2197" h="3451" extrusionOk="0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7"/>
            <p:cNvSpPr/>
            <p:nvPr/>
          </p:nvSpPr>
          <p:spPr>
            <a:xfrm>
              <a:off x="3613054" y="3189633"/>
              <a:ext cx="259933" cy="232692"/>
            </a:xfrm>
            <a:custGeom>
              <a:avLst/>
              <a:gdLst/>
              <a:ahLst/>
              <a:cxnLst/>
              <a:rect l="l" t="t" r="r" b="b"/>
              <a:pathLst>
                <a:path w="3855" h="3451" extrusionOk="0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7"/>
            <p:cNvSpPr/>
            <p:nvPr/>
          </p:nvSpPr>
          <p:spPr>
            <a:xfrm>
              <a:off x="3767193" y="3189633"/>
              <a:ext cx="105794" cy="232692"/>
            </a:xfrm>
            <a:custGeom>
              <a:avLst/>
              <a:gdLst/>
              <a:ahLst/>
              <a:cxnLst/>
              <a:rect l="l" t="t" r="r" b="b"/>
              <a:pathLst>
                <a:path w="1569" h="3451" extrusionOk="0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7"/>
            <p:cNvSpPr/>
            <p:nvPr/>
          </p:nvSpPr>
          <p:spPr>
            <a:xfrm>
              <a:off x="3504293" y="3038529"/>
              <a:ext cx="368694" cy="214622"/>
            </a:xfrm>
            <a:custGeom>
              <a:avLst/>
              <a:gdLst/>
              <a:ahLst/>
              <a:cxnLst/>
              <a:rect l="l" t="t" r="r" b="b"/>
              <a:pathLst>
                <a:path w="5468" h="3183" extrusionOk="0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3528500" y="3159426"/>
              <a:ext cx="126966" cy="72552"/>
            </a:xfrm>
            <a:custGeom>
              <a:avLst/>
              <a:gdLst/>
              <a:ahLst/>
              <a:cxnLst/>
              <a:rect l="l" t="t" r="r" b="b"/>
              <a:pathLst>
                <a:path w="1883" h="1076" extrusionOk="0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3622157" y="3159426"/>
              <a:ext cx="226691" cy="72552"/>
            </a:xfrm>
            <a:custGeom>
              <a:avLst/>
              <a:gdLst/>
              <a:ahLst/>
              <a:cxnLst/>
              <a:rect l="l" t="t" r="r" b="b"/>
              <a:pathLst>
                <a:path w="3362" h="1076" extrusionOk="0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3755056" y="3159426"/>
              <a:ext cx="93792" cy="72552"/>
            </a:xfrm>
            <a:custGeom>
              <a:avLst/>
              <a:gdLst/>
              <a:ahLst/>
              <a:cxnLst/>
              <a:rect l="l" t="t" r="r" b="b"/>
              <a:pathLst>
                <a:path w="1391" h="1076" extrusionOk="0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3528500" y="3029493"/>
              <a:ext cx="320348" cy="184347"/>
            </a:xfrm>
            <a:custGeom>
              <a:avLst/>
              <a:gdLst/>
              <a:ahLst/>
              <a:cxnLst/>
              <a:rect l="l" t="t" r="r" b="b"/>
              <a:pathLst>
                <a:path w="4751" h="2734" extrusionOk="0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3604019" y="3077839"/>
              <a:ext cx="148138" cy="93724"/>
            </a:xfrm>
            <a:custGeom>
              <a:avLst/>
              <a:gdLst/>
              <a:ahLst/>
              <a:cxnLst/>
              <a:rect l="l" t="t" r="r" b="b"/>
              <a:pathLst>
                <a:path w="2197" h="1390" extrusionOk="0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3604019" y="3035494"/>
              <a:ext cx="30275" cy="96758"/>
            </a:xfrm>
            <a:custGeom>
              <a:avLst/>
              <a:gdLst/>
              <a:ahLst/>
              <a:cxnLst/>
              <a:rect l="l" t="t" r="r" b="b"/>
              <a:pathLst>
                <a:path w="449" h="1435" extrusionOk="0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3604019" y="2981148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3628158" y="2972045"/>
              <a:ext cx="51447" cy="30342"/>
            </a:xfrm>
            <a:custGeom>
              <a:avLst/>
              <a:gdLst/>
              <a:ahLst/>
              <a:cxnLst/>
              <a:rect l="l" t="t" r="r" b="b"/>
              <a:pathLst>
                <a:path w="763" h="450" extrusionOk="0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3622157" y="2981148"/>
              <a:ext cx="84622" cy="151105"/>
            </a:xfrm>
            <a:custGeom>
              <a:avLst/>
              <a:gdLst/>
              <a:ahLst/>
              <a:cxnLst/>
              <a:rect l="l" t="t" r="r" b="b"/>
              <a:pathLst>
                <a:path w="1255" h="2241" extrusionOk="0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3770227" y="2748524"/>
              <a:ext cx="27241" cy="51380"/>
            </a:xfrm>
            <a:custGeom>
              <a:avLst/>
              <a:gdLst/>
              <a:ahLst/>
              <a:cxnLst/>
              <a:rect l="l" t="t" r="r" b="b"/>
              <a:pathLst>
                <a:path w="404" h="762" extrusionOk="0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3770227" y="2694110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3794366" y="2685075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3785331" y="2694110"/>
              <a:ext cx="84622" cy="120898"/>
            </a:xfrm>
            <a:custGeom>
              <a:avLst/>
              <a:gdLst/>
              <a:ahLst/>
              <a:cxnLst/>
              <a:rect l="l" t="t" r="r" b="b"/>
              <a:pathLst>
                <a:path w="1255" h="1793" extrusionOk="0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3830642" y="2814940"/>
              <a:ext cx="51380" cy="9170"/>
            </a:xfrm>
            <a:custGeom>
              <a:avLst/>
              <a:gdLst/>
              <a:ahLst/>
              <a:cxnLst/>
              <a:rect l="l" t="t" r="r" b="b"/>
              <a:pathLst>
                <a:path w="762" h="136" extrusionOk="0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3818505" y="2805904"/>
              <a:ext cx="72619" cy="15171"/>
            </a:xfrm>
            <a:custGeom>
              <a:avLst/>
              <a:gdLst/>
              <a:ahLst/>
              <a:cxnLst/>
              <a:rect l="l" t="t" r="r" b="b"/>
              <a:pathLst>
                <a:path w="1077" h="225" extrusionOk="0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3800435" y="2769628"/>
              <a:ext cx="108828" cy="45379"/>
            </a:xfrm>
            <a:custGeom>
              <a:avLst/>
              <a:gdLst/>
              <a:ahLst/>
              <a:cxnLst/>
              <a:rect l="l" t="t" r="r" b="b"/>
              <a:pathLst>
                <a:path w="1614" h="673" extrusionOk="0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3800435" y="2751490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3803401" y="2721283"/>
              <a:ext cx="102827" cy="57516"/>
            </a:xfrm>
            <a:custGeom>
              <a:avLst/>
              <a:gdLst/>
              <a:ahLst/>
              <a:cxnLst/>
              <a:rect l="l" t="t" r="r" b="b"/>
              <a:pathLst>
                <a:path w="1525" h="853" extrusionOk="0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3818505" y="2718249"/>
              <a:ext cx="75654" cy="39378"/>
            </a:xfrm>
            <a:custGeom>
              <a:avLst/>
              <a:gdLst/>
              <a:ahLst/>
              <a:cxnLst/>
              <a:rect l="l" t="t" r="r" b="b"/>
              <a:pathLst>
                <a:path w="1122" h="584" extrusionOk="0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3833609" y="2718249"/>
              <a:ext cx="42412" cy="21240"/>
            </a:xfrm>
            <a:custGeom>
              <a:avLst/>
              <a:gdLst/>
              <a:ahLst/>
              <a:cxnLst/>
              <a:rect l="l" t="t" r="r" b="b"/>
              <a:pathLst>
                <a:path w="629" h="315" extrusionOk="0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3842711" y="2715282"/>
              <a:ext cx="24206" cy="12137"/>
            </a:xfrm>
            <a:custGeom>
              <a:avLst/>
              <a:gdLst/>
              <a:ahLst/>
              <a:cxnLst/>
              <a:rect l="l" t="t" r="r" b="b"/>
              <a:pathLst>
                <a:path w="359" h="180" extrusionOk="0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3661399" y="3098944"/>
              <a:ext cx="51447" cy="6136"/>
            </a:xfrm>
            <a:custGeom>
              <a:avLst/>
              <a:gdLst/>
              <a:ahLst/>
              <a:cxnLst/>
              <a:rect l="l" t="t" r="r" b="b"/>
              <a:pathLst>
                <a:path w="763" h="91" extrusionOk="0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3652364" y="3089908"/>
              <a:ext cx="72552" cy="15171"/>
            </a:xfrm>
            <a:custGeom>
              <a:avLst/>
              <a:gdLst/>
              <a:ahLst/>
              <a:cxnLst/>
              <a:rect l="l" t="t" r="r" b="b"/>
              <a:pathLst>
                <a:path w="1076" h="225" extrusionOk="0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3634226" y="3050598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3634226" y="3032528"/>
              <a:ext cx="108828" cy="51380"/>
            </a:xfrm>
            <a:custGeom>
              <a:avLst/>
              <a:gdLst/>
              <a:ahLst/>
              <a:cxnLst/>
              <a:rect l="l" t="t" r="r" b="b"/>
              <a:pathLst>
                <a:path w="1614" h="762" extrusionOk="0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3637260" y="3005287"/>
              <a:ext cx="99793" cy="57516"/>
            </a:xfrm>
            <a:custGeom>
              <a:avLst/>
              <a:gdLst/>
              <a:ahLst/>
              <a:cxnLst/>
              <a:rect l="l" t="t" r="r" b="b"/>
              <a:pathLst>
                <a:path w="1480" h="853" extrusionOk="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3649330" y="3002320"/>
              <a:ext cx="75586" cy="39310"/>
            </a:xfrm>
            <a:custGeom>
              <a:avLst/>
              <a:gdLst/>
              <a:ahLst/>
              <a:cxnLst/>
              <a:rect l="l" t="t" r="r" b="b"/>
              <a:pathLst>
                <a:path w="1121" h="583" extrusionOk="0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3667468" y="2999286"/>
              <a:ext cx="42344" cy="21172"/>
            </a:xfrm>
            <a:custGeom>
              <a:avLst/>
              <a:gdLst/>
              <a:ahLst/>
              <a:cxnLst/>
              <a:rect l="l" t="t" r="r" b="b"/>
              <a:pathLst>
                <a:path w="628" h="314" extrusionOk="0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3676503" y="2996252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3700709" y="2796802"/>
              <a:ext cx="151105" cy="229725"/>
            </a:xfrm>
            <a:custGeom>
              <a:avLst/>
              <a:gdLst/>
              <a:ahLst/>
              <a:cxnLst/>
              <a:rect l="l" t="t" r="r" b="b"/>
              <a:pathLst>
                <a:path w="2241" h="3407" extrusionOk="0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3679537" y="2787766"/>
              <a:ext cx="145104" cy="223657"/>
            </a:xfrm>
            <a:custGeom>
              <a:avLst/>
              <a:gdLst/>
              <a:ahLst/>
              <a:cxnLst/>
              <a:rect l="l" t="t" r="r" b="b"/>
              <a:pathLst>
                <a:path w="2152" h="3317" extrusionOk="0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3724848" y="2811973"/>
              <a:ext cx="142070" cy="223590"/>
            </a:xfrm>
            <a:custGeom>
              <a:avLst/>
              <a:gdLst/>
              <a:ahLst/>
              <a:cxnLst/>
              <a:rect l="l" t="t" r="r" b="b"/>
              <a:pathLst>
                <a:path w="2107" h="3316" extrusionOk="0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3631192" y="2663902"/>
              <a:ext cx="205519" cy="126966"/>
            </a:xfrm>
            <a:custGeom>
              <a:avLst/>
              <a:gdLst/>
              <a:ahLst/>
              <a:cxnLst/>
              <a:rect l="l" t="t" r="r" b="b"/>
              <a:pathLst>
                <a:path w="3048" h="1883" extrusionOk="0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3655398" y="2618591"/>
              <a:ext cx="199451" cy="160208"/>
            </a:xfrm>
            <a:custGeom>
              <a:avLst/>
              <a:gdLst/>
              <a:ahLst/>
              <a:cxnLst/>
              <a:rect l="l" t="t" r="r" b="b"/>
              <a:pathLst>
                <a:path w="2958" h="2376" extrusionOk="0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3670502" y="2618591"/>
              <a:ext cx="184347" cy="132967"/>
            </a:xfrm>
            <a:custGeom>
              <a:avLst/>
              <a:gdLst/>
              <a:ahLst/>
              <a:cxnLst/>
              <a:rect l="l" t="t" r="r" b="b"/>
              <a:pathLst>
                <a:path w="2734" h="1972" extrusionOk="0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>
              <a:off x="3610087" y="2603487"/>
              <a:ext cx="60482" cy="81655"/>
            </a:xfrm>
            <a:custGeom>
              <a:avLst/>
              <a:gdLst/>
              <a:ahLst/>
              <a:cxnLst/>
              <a:rect l="l" t="t" r="r" b="b"/>
              <a:pathLst>
                <a:path w="897" h="1211" extrusionOk="0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3836643" y="2787766"/>
              <a:ext cx="30275" cy="51447"/>
            </a:xfrm>
            <a:custGeom>
              <a:avLst/>
              <a:gdLst/>
              <a:ahLst/>
              <a:cxnLst/>
              <a:rect l="l" t="t" r="r" b="b"/>
              <a:pathLst>
                <a:path w="449" h="763" extrusionOk="0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3836643" y="2733353"/>
              <a:ext cx="75654" cy="63517"/>
            </a:xfrm>
            <a:custGeom>
              <a:avLst/>
              <a:gdLst/>
              <a:ahLst/>
              <a:cxnLst/>
              <a:rect l="l" t="t" r="r" b="b"/>
              <a:pathLst>
                <a:path w="1122" h="942" extrusionOk="0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3860849" y="2724317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3854781" y="2733353"/>
              <a:ext cx="84689" cy="120965"/>
            </a:xfrm>
            <a:custGeom>
              <a:avLst/>
              <a:gdLst/>
              <a:ahLst/>
              <a:cxnLst/>
              <a:rect l="l" t="t" r="r" b="b"/>
              <a:pathLst>
                <a:path w="1256" h="1794" extrusionOk="0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3875953" y="2796802"/>
              <a:ext cx="12137" cy="24274"/>
            </a:xfrm>
            <a:custGeom>
              <a:avLst/>
              <a:gdLst/>
              <a:ahLst/>
              <a:cxnLst/>
              <a:rect l="l" t="t" r="r" b="b"/>
              <a:pathLst>
                <a:path w="180" h="360" extrusionOk="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3875953" y="2769628"/>
              <a:ext cx="36343" cy="3027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3888023" y="276362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3881954" y="2769628"/>
              <a:ext cx="42412" cy="57516"/>
            </a:xfrm>
            <a:custGeom>
              <a:avLst/>
              <a:gdLst/>
              <a:ahLst/>
              <a:cxnLst/>
              <a:rect l="l" t="t" r="r" b="b"/>
              <a:pathLst>
                <a:path w="629" h="853" extrusionOk="0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>
              <a:off x="3513396" y="2600453"/>
              <a:ext cx="27241" cy="51447"/>
            </a:xfrm>
            <a:custGeom>
              <a:avLst/>
              <a:gdLst/>
              <a:ahLst/>
              <a:cxnLst/>
              <a:rect l="l" t="t" r="r" b="b"/>
              <a:pathLst>
                <a:path w="404" h="763" extrusionOk="0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>
              <a:off x="3513396" y="2546039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7"/>
            <p:cNvSpPr/>
            <p:nvPr/>
          </p:nvSpPr>
          <p:spPr>
            <a:xfrm>
              <a:off x="3537535" y="2537004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7"/>
            <p:cNvSpPr/>
            <p:nvPr/>
          </p:nvSpPr>
          <p:spPr>
            <a:xfrm>
              <a:off x="3528500" y="2546039"/>
              <a:ext cx="84622" cy="120965"/>
            </a:xfrm>
            <a:custGeom>
              <a:avLst/>
              <a:gdLst/>
              <a:ahLst/>
              <a:cxnLst/>
              <a:rect l="l" t="t" r="r" b="b"/>
              <a:pathLst>
                <a:path w="1255" h="1794" extrusionOk="0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7"/>
            <p:cNvSpPr/>
            <p:nvPr/>
          </p:nvSpPr>
          <p:spPr>
            <a:xfrm>
              <a:off x="3567743" y="2666937"/>
              <a:ext cx="54481" cy="6068"/>
            </a:xfrm>
            <a:custGeom>
              <a:avLst/>
              <a:gdLst/>
              <a:ahLst/>
              <a:cxnLst/>
              <a:rect l="l" t="t" r="r" b="b"/>
              <a:pathLst>
                <a:path w="808" h="90" extrusionOk="0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7"/>
            <p:cNvSpPr/>
            <p:nvPr/>
          </p:nvSpPr>
          <p:spPr>
            <a:xfrm>
              <a:off x="3558707" y="2657834"/>
              <a:ext cx="72552" cy="15171"/>
            </a:xfrm>
            <a:custGeom>
              <a:avLst/>
              <a:gdLst/>
              <a:ahLst/>
              <a:cxnLst/>
              <a:rect l="l" t="t" r="r" b="b"/>
              <a:pathLst>
                <a:path w="1076" h="225" extrusionOk="0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3540569" y="2618591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7"/>
            <p:cNvSpPr/>
            <p:nvPr/>
          </p:nvSpPr>
          <p:spPr>
            <a:xfrm>
              <a:off x="3540569" y="2600453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7"/>
            <p:cNvSpPr/>
            <p:nvPr/>
          </p:nvSpPr>
          <p:spPr>
            <a:xfrm>
              <a:off x="3543604" y="2573280"/>
              <a:ext cx="102760" cy="54414"/>
            </a:xfrm>
            <a:custGeom>
              <a:avLst/>
              <a:gdLst/>
              <a:ahLst/>
              <a:cxnLst/>
              <a:rect l="l" t="t" r="r" b="b"/>
              <a:pathLst>
                <a:path w="1524" h="807" extrusionOk="0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7"/>
            <p:cNvSpPr/>
            <p:nvPr/>
          </p:nvSpPr>
          <p:spPr>
            <a:xfrm>
              <a:off x="3558707" y="2567212"/>
              <a:ext cx="72552" cy="42344"/>
            </a:xfrm>
            <a:custGeom>
              <a:avLst/>
              <a:gdLst/>
              <a:ahLst/>
              <a:cxnLst/>
              <a:rect l="l" t="t" r="r" b="b"/>
              <a:pathLst>
                <a:path w="1076" h="628" extrusionOk="0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7"/>
            <p:cNvSpPr/>
            <p:nvPr/>
          </p:nvSpPr>
          <p:spPr>
            <a:xfrm>
              <a:off x="3573811" y="2567212"/>
              <a:ext cx="42344" cy="21240"/>
            </a:xfrm>
            <a:custGeom>
              <a:avLst/>
              <a:gdLst/>
              <a:ahLst/>
              <a:cxnLst/>
              <a:rect l="l" t="t" r="r" b="b"/>
              <a:pathLst>
                <a:path w="628" h="315" extrusionOk="0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7"/>
            <p:cNvSpPr/>
            <p:nvPr/>
          </p:nvSpPr>
          <p:spPr>
            <a:xfrm>
              <a:off x="3582846" y="256417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7"/>
            <p:cNvSpPr/>
            <p:nvPr/>
          </p:nvSpPr>
          <p:spPr>
            <a:xfrm>
              <a:off x="3431809" y="2642730"/>
              <a:ext cx="154139" cy="111862"/>
            </a:xfrm>
            <a:custGeom>
              <a:avLst/>
              <a:gdLst/>
              <a:ahLst/>
              <a:cxnLst/>
              <a:rect l="l" t="t" r="r" b="b"/>
              <a:pathLst>
                <a:path w="2286" h="1659" extrusionOk="0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7"/>
            <p:cNvSpPr/>
            <p:nvPr/>
          </p:nvSpPr>
          <p:spPr>
            <a:xfrm>
              <a:off x="3398567" y="2615557"/>
              <a:ext cx="187381" cy="111862"/>
            </a:xfrm>
            <a:custGeom>
              <a:avLst/>
              <a:gdLst/>
              <a:ahLst/>
              <a:cxnLst/>
              <a:rect l="l" t="t" r="r" b="b"/>
              <a:pathLst>
                <a:path w="2779" h="1659" extrusionOk="0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7"/>
            <p:cNvSpPr/>
            <p:nvPr/>
          </p:nvSpPr>
          <p:spPr>
            <a:xfrm>
              <a:off x="3398567" y="2600453"/>
              <a:ext cx="172277" cy="99793"/>
            </a:xfrm>
            <a:custGeom>
              <a:avLst/>
              <a:gdLst/>
              <a:ahLst/>
              <a:cxnLst/>
              <a:rect l="l" t="t" r="r" b="b"/>
              <a:pathLst>
                <a:path w="2555" h="1480" extrusionOk="0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7"/>
            <p:cNvSpPr/>
            <p:nvPr/>
          </p:nvSpPr>
          <p:spPr>
            <a:xfrm>
              <a:off x="3380429" y="2685075"/>
              <a:ext cx="60482" cy="81587"/>
            </a:xfrm>
            <a:custGeom>
              <a:avLst/>
              <a:gdLst/>
              <a:ahLst/>
              <a:cxnLst/>
              <a:rect l="l" t="t" r="r" b="b"/>
              <a:pathLst>
                <a:path w="897" h="1210" extrusionOk="0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7"/>
            <p:cNvSpPr/>
            <p:nvPr/>
          </p:nvSpPr>
          <p:spPr>
            <a:xfrm>
              <a:off x="3422706" y="2730386"/>
              <a:ext cx="27308" cy="48413"/>
            </a:xfrm>
            <a:custGeom>
              <a:avLst/>
              <a:gdLst/>
              <a:ahLst/>
              <a:cxnLst/>
              <a:rect l="l" t="t" r="r" b="b"/>
              <a:pathLst>
                <a:path w="405" h="718" extrusionOk="0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7"/>
            <p:cNvSpPr/>
            <p:nvPr/>
          </p:nvSpPr>
          <p:spPr>
            <a:xfrm>
              <a:off x="3377395" y="2679006"/>
              <a:ext cx="72619" cy="60482"/>
            </a:xfrm>
            <a:custGeom>
              <a:avLst/>
              <a:gdLst/>
              <a:ahLst/>
              <a:cxnLst/>
              <a:rect l="l" t="t" r="r" b="b"/>
              <a:pathLst>
                <a:path w="1077" h="897" extrusionOk="0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7"/>
            <p:cNvSpPr/>
            <p:nvPr/>
          </p:nvSpPr>
          <p:spPr>
            <a:xfrm>
              <a:off x="3377395" y="2669903"/>
              <a:ext cx="48413" cy="27308"/>
            </a:xfrm>
            <a:custGeom>
              <a:avLst/>
              <a:gdLst/>
              <a:ahLst/>
              <a:cxnLst/>
              <a:rect l="l" t="t" r="r" b="b"/>
              <a:pathLst>
                <a:path w="718" h="405" extrusionOk="0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7"/>
            <p:cNvSpPr/>
            <p:nvPr/>
          </p:nvSpPr>
          <p:spPr>
            <a:xfrm>
              <a:off x="3353256" y="2679006"/>
              <a:ext cx="81655" cy="111862"/>
            </a:xfrm>
            <a:custGeom>
              <a:avLst/>
              <a:gdLst/>
              <a:ahLst/>
              <a:cxnLst/>
              <a:rect l="l" t="t" r="r" b="b"/>
              <a:pathLst>
                <a:path w="1211" h="1659" extrusionOk="0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7"/>
            <p:cNvSpPr/>
            <p:nvPr/>
          </p:nvSpPr>
          <p:spPr>
            <a:xfrm>
              <a:off x="3404636" y="2736387"/>
              <a:ext cx="18138" cy="33309"/>
            </a:xfrm>
            <a:custGeom>
              <a:avLst/>
              <a:gdLst/>
              <a:ahLst/>
              <a:cxnLst/>
              <a:rect l="l" t="t" r="r" b="b"/>
              <a:pathLst>
                <a:path w="269" h="494" extrusionOk="0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7"/>
            <p:cNvSpPr/>
            <p:nvPr/>
          </p:nvSpPr>
          <p:spPr>
            <a:xfrm>
              <a:off x="3374361" y="2700178"/>
              <a:ext cx="48413" cy="42344"/>
            </a:xfrm>
            <a:custGeom>
              <a:avLst/>
              <a:gdLst/>
              <a:ahLst/>
              <a:cxnLst/>
              <a:rect l="l" t="t" r="r" b="b"/>
              <a:pathLst>
                <a:path w="718" h="628" extrusionOk="0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7"/>
            <p:cNvSpPr/>
            <p:nvPr/>
          </p:nvSpPr>
          <p:spPr>
            <a:xfrm>
              <a:off x="3374361" y="2694110"/>
              <a:ext cx="33309" cy="21240"/>
            </a:xfrm>
            <a:custGeom>
              <a:avLst/>
              <a:gdLst/>
              <a:ahLst/>
              <a:cxnLst/>
              <a:rect l="l" t="t" r="r" b="b"/>
              <a:pathLst>
                <a:path w="494" h="315" extrusionOk="0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7"/>
            <p:cNvSpPr/>
            <p:nvPr/>
          </p:nvSpPr>
          <p:spPr>
            <a:xfrm>
              <a:off x="3356290" y="2700178"/>
              <a:ext cx="57448" cy="78620"/>
            </a:xfrm>
            <a:custGeom>
              <a:avLst/>
              <a:gdLst/>
              <a:ahLst/>
              <a:cxnLst/>
              <a:rect l="l" t="t" r="r" b="b"/>
              <a:pathLst>
                <a:path w="852" h="1166" extrusionOk="0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7"/>
            <p:cNvSpPr/>
            <p:nvPr/>
          </p:nvSpPr>
          <p:spPr>
            <a:xfrm>
              <a:off x="3253531" y="2663902"/>
              <a:ext cx="250830" cy="166209"/>
            </a:xfrm>
            <a:custGeom>
              <a:avLst/>
              <a:gdLst/>
              <a:ahLst/>
              <a:cxnLst/>
              <a:rect l="l" t="t" r="r" b="b"/>
              <a:pathLst>
                <a:path w="3720" h="2465" extrusionOk="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7"/>
            <p:cNvSpPr/>
            <p:nvPr/>
          </p:nvSpPr>
          <p:spPr>
            <a:xfrm>
              <a:off x="3253531" y="2654800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7"/>
            <p:cNvSpPr/>
            <p:nvPr/>
          </p:nvSpPr>
          <p:spPr>
            <a:xfrm>
              <a:off x="3253531" y="2663902"/>
              <a:ext cx="238761" cy="166209"/>
            </a:xfrm>
            <a:custGeom>
              <a:avLst/>
              <a:gdLst/>
              <a:ahLst/>
              <a:cxnLst/>
              <a:rect l="l" t="t" r="r" b="b"/>
              <a:pathLst>
                <a:path w="3541" h="2465" extrusionOk="0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7"/>
            <p:cNvSpPr/>
            <p:nvPr/>
          </p:nvSpPr>
          <p:spPr>
            <a:xfrm>
              <a:off x="3202151" y="2688041"/>
              <a:ext cx="84689" cy="66551"/>
            </a:xfrm>
            <a:custGeom>
              <a:avLst/>
              <a:gdLst/>
              <a:ahLst/>
              <a:cxnLst/>
              <a:rect l="l" t="t" r="r" b="b"/>
              <a:pathLst>
                <a:path w="1256" h="987" extrusionOk="0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7"/>
            <p:cNvSpPr/>
            <p:nvPr/>
          </p:nvSpPr>
          <p:spPr>
            <a:xfrm>
              <a:off x="3168910" y="2739421"/>
              <a:ext cx="42412" cy="48413"/>
            </a:xfrm>
            <a:custGeom>
              <a:avLst/>
              <a:gdLst/>
              <a:ahLst/>
              <a:cxnLst/>
              <a:rect l="l" t="t" r="r" b="b"/>
              <a:pathLst>
                <a:path w="629" h="718" extrusionOk="0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7"/>
            <p:cNvSpPr/>
            <p:nvPr/>
          </p:nvSpPr>
          <p:spPr>
            <a:xfrm>
              <a:off x="3147805" y="2669903"/>
              <a:ext cx="139036" cy="96758"/>
            </a:xfrm>
            <a:custGeom>
              <a:avLst/>
              <a:gdLst/>
              <a:ahLst/>
              <a:cxnLst/>
              <a:rect l="l" t="t" r="r" b="b"/>
              <a:pathLst>
                <a:path w="2062" h="1435" extrusionOk="0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7"/>
            <p:cNvSpPr/>
            <p:nvPr/>
          </p:nvSpPr>
          <p:spPr>
            <a:xfrm>
              <a:off x="3147805" y="2754525"/>
              <a:ext cx="21172" cy="33309"/>
            </a:xfrm>
            <a:custGeom>
              <a:avLst/>
              <a:gdLst/>
              <a:ahLst/>
              <a:cxnLst/>
              <a:rect l="l" t="t" r="r" b="b"/>
              <a:pathLst>
                <a:path w="314" h="494" extrusionOk="0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7"/>
            <p:cNvSpPr/>
            <p:nvPr/>
          </p:nvSpPr>
          <p:spPr>
            <a:xfrm>
              <a:off x="3323049" y="2787766"/>
              <a:ext cx="166209" cy="78620"/>
            </a:xfrm>
            <a:custGeom>
              <a:avLst/>
              <a:gdLst/>
              <a:ahLst/>
              <a:cxnLst/>
              <a:rect l="l" t="t" r="r" b="b"/>
              <a:pathLst>
                <a:path w="2465" h="1166" extrusionOk="0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7"/>
            <p:cNvSpPr/>
            <p:nvPr/>
          </p:nvSpPr>
          <p:spPr>
            <a:xfrm>
              <a:off x="3425741" y="2805904"/>
              <a:ext cx="63517" cy="54414"/>
            </a:xfrm>
            <a:custGeom>
              <a:avLst/>
              <a:gdLst/>
              <a:ahLst/>
              <a:cxnLst/>
              <a:rect l="l" t="t" r="r" b="b"/>
              <a:pathLst>
                <a:path w="942" h="807" extrusionOk="0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7"/>
            <p:cNvSpPr/>
            <p:nvPr/>
          </p:nvSpPr>
          <p:spPr>
            <a:xfrm>
              <a:off x="3341187" y="2842180"/>
              <a:ext cx="84622" cy="45379"/>
            </a:xfrm>
            <a:custGeom>
              <a:avLst/>
              <a:gdLst/>
              <a:ahLst/>
              <a:cxnLst/>
              <a:rect l="l" t="t" r="r" b="b"/>
              <a:pathLst>
                <a:path w="1255" h="673" extrusionOk="0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7"/>
            <p:cNvSpPr/>
            <p:nvPr/>
          </p:nvSpPr>
          <p:spPr>
            <a:xfrm>
              <a:off x="3323049" y="2857284"/>
              <a:ext cx="18205" cy="30275"/>
            </a:xfrm>
            <a:custGeom>
              <a:avLst/>
              <a:gdLst/>
              <a:ahLst/>
              <a:cxnLst/>
              <a:rect l="l" t="t" r="r" b="b"/>
              <a:pathLst>
                <a:path w="270" h="449" extrusionOk="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7"/>
            <p:cNvSpPr/>
            <p:nvPr/>
          </p:nvSpPr>
          <p:spPr>
            <a:xfrm>
              <a:off x="3579880" y="2639696"/>
              <a:ext cx="30275" cy="51447"/>
            </a:xfrm>
            <a:custGeom>
              <a:avLst/>
              <a:gdLst/>
              <a:ahLst/>
              <a:cxnLst/>
              <a:rect l="l" t="t" r="r" b="b"/>
              <a:pathLst>
                <a:path w="449" h="763" extrusionOk="0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>
              <a:off x="3579880" y="2585349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7"/>
            <p:cNvSpPr/>
            <p:nvPr/>
          </p:nvSpPr>
          <p:spPr>
            <a:xfrm>
              <a:off x="3604019" y="2576247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7"/>
            <p:cNvSpPr/>
            <p:nvPr/>
          </p:nvSpPr>
          <p:spPr>
            <a:xfrm>
              <a:off x="3597950" y="2585349"/>
              <a:ext cx="84689" cy="117863"/>
            </a:xfrm>
            <a:custGeom>
              <a:avLst/>
              <a:gdLst/>
              <a:ahLst/>
              <a:cxnLst/>
              <a:rect l="l" t="t" r="r" b="b"/>
              <a:pathLst>
                <a:path w="1256" h="1748" extrusionOk="0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3619122" y="2648799"/>
              <a:ext cx="12137" cy="24206"/>
            </a:xfrm>
            <a:custGeom>
              <a:avLst/>
              <a:gdLst/>
              <a:ahLst/>
              <a:cxnLst/>
              <a:rect l="l" t="t" r="r" b="b"/>
              <a:pathLst>
                <a:path w="180" h="359" extrusionOk="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3619122" y="2621625"/>
              <a:ext cx="36343" cy="3027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3631192" y="261555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>
              <a:off x="3625191" y="2621625"/>
              <a:ext cx="42344" cy="57448"/>
            </a:xfrm>
            <a:custGeom>
              <a:avLst/>
              <a:gdLst/>
              <a:ahLst/>
              <a:cxnLst/>
              <a:rect l="l" t="t" r="r" b="b"/>
              <a:pathLst>
                <a:path w="628" h="852" extrusionOk="0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7"/>
            <p:cNvSpPr/>
            <p:nvPr/>
          </p:nvSpPr>
          <p:spPr>
            <a:xfrm>
              <a:off x="3673536" y="3074805"/>
              <a:ext cx="27241" cy="96758"/>
            </a:xfrm>
            <a:custGeom>
              <a:avLst/>
              <a:gdLst/>
              <a:ahLst/>
              <a:cxnLst/>
              <a:rect l="l" t="t" r="r" b="b"/>
              <a:pathLst>
                <a:path w="404" h="1435" extrusionOk="0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7"/>
            <p:cNvSpPr/>
            <p:nvPr/>
          </p:nvSpPr>
          <p:spPr>
            <a:xfrm>
              <a:off x="3673536" y="3020391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7"/>
            <p:cNvSpPr/>
            <p:nvPr/>
          </p:nvSpPr>
          <p:spPr>
            <a:xfrm>
              <a:off x="3697675" y="3011356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7"/>
            <p:cNvSpPr/>
            <p:nvPr/>
          </p:nvSpPr>
          <p:spPr>
            <a:xfrm>
              <a:off x="3688640" y="3020391"/>
              <a:ext cx="84622" cy="151172"/>
            </a:xfrm>
            <a:custGeom>
              <a:avLst/>
              <a:gdLst/>
              <a:ahLst/>
              <a:cxnLst/>
              <a:rect l="l" t="t" r="r" b="b"/>
              <a:pathLst>
                <a:path w="1255" h="2242" extrusionOk="0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7"/>
            <p:cNvSpPr/>
            <p:nvPr/>
          </p:nvSpPr>
          <p:spPr>
            <a:xfrm>
              <a:off x="3709745" y="3080873"/>
              <a:ext cx="15171" cy="27241"/>
            </a:xfrm>
            <a:custGeom>
              <a:avLst/>
              <a:gdLst/>
              <a:ahLst/>
              <a:cxnLst/>
              <a:rect l="l" t="t" r="r" b="b"/>
              <a:pathLst>
                <a:path w="225" h="404" extrusionOk="0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3709745" y="3056667"/>
              <a:ext cx="39378" cy="30275"/>
            </a:xfrm>
            <a:custGeom>
              <a:avLst/>
              <a:gdLst/>
              <a:ahLst/>
              <a:cxnLst/>
              <a:rect l="l" t="t" r="r" b="b"/>
              <a:pathLst>
                <a:path w="584" h="449" extrusionOk="0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3721882" y="3050598"/>
              <a:ext cx="27241" cy="15239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3718847" y="3056667"/>
              <a:ext cx="42344" cy="57448"/>
            </a:xfrm>
            <a:custGeom>
              <a:avLst/>
              <a:gdLst/>
              <a:ahLst/>
              <a:cxnLst/>
              <a:rect l="l" t="t" r="r" b="b"/>
              <a:pathLst>
                <a:path w="628" h="852" extrusionOk="0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>
              <a:off x="2866767" y="3316532"/>
              <a:ext cx="435177" cy="238761"/>
            </a:xfrm>
            <a:custGeom>
              <a:avLst/>
              <a:gdLst/>
              <a:ahLst/>
              <a:cxnLst/>
              <a:rect l="l" t="t" r="r" b="b"/>
              <a:pathLst>
                <a:path w="6454" h="3541" extrusionOk="0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>
              <a:off x="3051114" y="3491775"/>
              <a:ext cx="389798" cy="323315"/>
            </a:xfrm>
            <a:custGeom>
              <a:avLst/>
              <a:gdLst/>
              <a:ahLst/>
              <a:cxnLst/>
              <a:rect l="l" t="t" r="r" b="b"/>
              <a:pathLst>
                <a:path w="5781" h="4795" extrusionOk="0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>
              <a:off x="3023941" y="3416189"/>
              <a:ext cx="416972" cy="296209"/>
            </a:xfrm>
            <a:custGeom>
              <a:avLst/>
              <a:gdLst/>
              <a:ahLst/>
              <a:cxnLst/>
              <a:rect l="l" t="t" r="r" b="b"/>
              <a:pathLst>
                <a:path w="6184" h="4393" extrusionOk="0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2969527" y="3352740"/>
              <a:ext cx="441178" cy="284072"/>
            </a:xfrm>
            <a:custGeom>
              <a:avLst/>
              <a:gdLst/>
              <a:ahLst/>
              <a:cxnLst/>
              <a:rect l="l" t="t" r="r" b="b"/>
              <a:pathLst>
                <a:path w="6543" h="4213" extrusionOk="0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2918147" y="3316532"/>
              <a:ext cx="441178" cy="256831"/>
            </a:xfrm>
            <a:custGeom>
              <a:avLst/>
              <a:gdLst/>
              <a:ahLst/>
              <a:cxnLst/>
              <a:rect l="l" t="t" r="r" b="b"/>
              <a:pathLst>
                <a:path w="6543" h="3809" extrusionOk="0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2836560" y="3540121"/>
              <a:ext cx="220623" cy="274969"/>
            </a:xfrm>
            <a:custGeom>
              <a:avLst/>
              <a:gdLst/>
              <a:ahLst/>
              <a:cxnLst/>
              <a:rect l="l" t="t" r="r" b="b"/>
              <a:pathLst>
                <a:path w="3272" h="4078" extrusionOk="0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2649247" y="3422258"/>
              <a:ext cx="329383" cy="501593"/>
            </a:xfrm>
            <a:custGeom>
              <a:avLst/>
              <a:gdLst/>
              <a:ahLst/>
              <a:cxnLst/>
              <a:rect l="l" t="t" r="r" b="b"/>
              <a:pathLst>
                <a:path w="4885" h="7439" extrusionOk="0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2649247" y="3346739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2978562" y="3537087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>
              <a:off x="2709662" y="3373912"/>
              <a:ext cx="341520" cy="193449"/>
            </a:xfrm>
            <a:custGeom>
              <a:avLst/>
              <a:gdLst/>
              <a:ahLst/>
              <a:cxnLst/>
              <a:rect l="l" t="t" r="r" b="b"/>
              <a:pathLst>
                <a:path w="5065" h="2869" extrusionOk="0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2709662" y="3416189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2972561" y="3525017"/>
              <a:ext cx="78620" cy="51380"/>
            </a:xfrm>
            <a:custGeom>
              <a:avLst/>
              <a:gdLst/>
              <a:ahLst/>
              <a:cxnLst/>
              <a:rect l="l" t="t" r="r" b="b"/>
              <a:pathLst>
                <a:path w="1166" h="762" extrusionOk="0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2676420" y="3476672"/>
              <a:ext cx="259933" cy="398834"/>
            </a:xfrm>
            <a:custGeom>
              <a:avLst/>
              <a:gdLst/>
              <a:ahLst/>
              <a:cxnLst/>
              <a:rect l="l" t="t" r="r" b="b"/>
              <a:pathLst>
                <a:path w="3855" h="5915" extrusionOk="0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2676420" y="3473637"/>
              <a:ext cx="269036" cy="160208"/>
            </a:xfrm>
            <a:custGeom>
              <a:avLst/>
              <a:gdLst/>
              <a:ahLst/>
              <a:cxnLst/>
              <a:rect l="l" t="t" r="r" b="b"/>
              <a:pathLst>
                <a:path w="3990" h="2376" extrusionOk="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2936285" y="3624675"/>
              <a:ext cx="9170" cy="250830"/>
            </a:xfrm>
            <a:custGeom>
              <a:avLst/>
              <a:gdLst/>
              <a:ahLst/>
              <a:cxnLst/>
              <a:rect l="l" t="t" r="r" b="b"/>
              <a:pathLst>
                <a:path w="136" h="3720" extrusionOk="0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2510279" y="3503845"/>
              <a:ext cx="329383" cy="498559"/>
            </a:xfrm>
            <a:custGeom>
              <a:avLst/>
              <a:gdLst/>
              <a:ahLst/>
              <a:cxnLst/>
              <a:rect l="l" t="t" r="r" b="b"/>
              <a:pathLst>
                <a:path w="4885" h="7394" extrusionOk="0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2510279" y="3425292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2839594" y="3615639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2570694" y="3452465"/>
              <a:ext cx="338486" cy="196484"/>
            </a:xfrm>
            <a:custGeom>
              <a:avLst/>
              <a:gdLst/>
              <a:ahLst/>
              <a:cxnLst/>
              <a:rect l="l" t="t" r="r" b="b"/>
              <a:pathLst>
                <a:path w="5020" h="2914" extrusionOk="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2570694" y="3497776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2833593" y="3603570"/>
              <a:ext cx="75586" cy="54414"/>
            </a:xfrm>
            <a:custGeom>
              <a:avLst/>
              <a:gdLst/>
              <a:ahLst/>
              <a:cxnLst/>
              <a:rect l="l" t="t" r="r" b="b"/>
              <a:pathLst>
                <a:path w="1121" h="807" extrusionOk="0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2537452" y="3558191"/>
              <a:ext cx="259933" cy="398901"/>
            </a:xfrm>
            <a:custGeom>
              <a:avLst/>
              <a:gdLst/>
              <a:ahLst/>
              <a:cxnLst/>
              <a:rect l="l" t="t" r="r" b="b"/>
              <a:pathLst>
                <a:path w="3855" h="5916" extrusionOk="0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2537452" y="3555225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2797317" y="3706262"/>
              <a:ext cx="9103" cy="250830"/>
            </a:xfrm>
            <a:custGeom>
              <a:avLst/>
              <a:gdLst/>
              <a:ahLst/>
              <a:cxnLst/>
              <a:rect l="l" t="t" r="r" b="b"/>
              <a:pathLst>
                <a:path w="135" h="3720" extrusionOk="0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2371311" y="3582398"/>
              <a:ext cx="329383" cy="501593"/>
            </a:xfrm>
            <a:custGeom>
              <a:avLst/>
              <a:gdLst/>
              <a:ahLst/>
              <a:cxnLst/>
              <a:rect l="l" t="t" r="r" b="b"/>
              <a:pathLst>
                <a:path w="4885" h="7439" extrusionOk="0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2371311" y="3506879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2700626" y="3697227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2431726" y="3534052"/>
              <a:ext cx="338486" cy="196484"/>
            </a:xfrm>
            <a:custGeom>
              <a:avLst/>
              <a:gdLst/>
              <a:ahLst/>
              <a:cxnLst/>
              <a:rect l="l" t="t" r="r" b="b"/>
              <a:pathLst>
                <a:path w="5020" h="2914" extrusionOk="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2431726" y="3579364"/>
              <a:ext cx="268968" cy="157174"/>
            </a:xfrm>
            <a:custGeom>
              <a:avLst/>
              <a:gdLst/>
              <a:ahLst/>
              <a:cxnLst/>
              <a:rect l="l" t="t" r="r" b="b"/>
              <a:pathLst>
                <a:path w="3989" h="2331" extrusionOk="0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2694558" y="3685090"/>
              <a:ext cx="75654" cy="51447"/>
            </a:xfrm>
            <a:custGeom>
              <a:avLst/>
              <a:gdLst/>
              <a:ahLst/>
              <a:cxnLst/>
              <a:rect l="l" t="t" r="r" b="b"/>
              <a:pathLst>
                <a:path w="1122" h="763" extrusionOk="0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2398484" y="3639778"/>
              <a:ext cx="259933" cy="395867"/>
            </a:xfrm>
            <a:custGeom>
              <a:avLst/>
              <a:gdLst/>
              <a:ahLst/>
              <a:cxnLst/>
              <a:rect l="l" t="t" r="r" b="b"/>
              <a:pathLst>
                <a:path w="3855" h="5871" extrusionOk="0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7"/>
            <p:cNvSpPr/>
            <p:nvPr/>
          </p:nvSpPr>
          <p:spPr>
            <a:xfrm>
              <a:off x="2398484" y="3633777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7"/>
            <p:cNvSpPr/>
            <p:nvPr/>
          </p:nvSpPr>
          <p:spPr>
            <a:xfrm>
              <a:off x="2658349" y="3784815"/>
              <a:ext cx="9103" cy="250830"/>
            </a:xfrm>
            <a:custGeom>
              <a:avLst/>
              <a:gdLst/>
              <a:ahLst/>
              <a:cxnLst/>
              <a:rect l="l" t="t" r="r" b="b"/>
              <a:pathLst>
                <a:path w="135" h="372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7"/>
            <p:cNvSpPr/>
            <p:nvPr/>
          </p:nvSpPr>
          <p:spPr>
            <a:xfrm>
              <a:off x="3915196" y="1902513"/>
              <a:ext cx="1365744" cy="791666"/>
            </a:xfrm>
            <a:custGeom>
              <a:avLst/>
              <a:gdLst/>
              <a:ahLst/>
              <a:cxnLst/>
              <a:rect l="l" t="t" r="r" b="b"/>
              <a:pathLst>
                <a:path w="20255" h="11741" extrusionOk="0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7"/>
            <p:cNvSpPr/>
            <p:nvPr/>
          </p:nvSpPr>
          <p:spPr>
            <a:xfrm>
              <a:off x="1833510" y="3561226"/>
              <a:ext cx="577112" cy="332418"/>
            </a:xfrm>
            <a:custGeom>
              <a:avLst/>
              <a:gdLst/>
              <a:ahLst/>
              <a:cxnLst/>
              <a:rect l="l" t="t" r="r" b="b"/>
              <a:pathLst>
                <a:path w="8559" h="4930" extrusionOk="0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7"/>
            <p:cNvSpPr/>
            <p:nvPr/>
          </p:nvSpPr>
          <p:spPr>
            <a:xfrm>
              <a:off x="4190165" y="2062653"/>
              <a:ext cx="1284157" cy="966910"/>
            </a:xfrm>
            <a:custGeom>
              <a:avLst/>
              <a:gdLst/>
              <a:ahLst/>
              <a:cxnLst/>
              <a:rect l="l" t="t" r="r" b="b"/>
              <a:pathLst>
                <a:path w="19045" h="14340" extrusionOk="0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7"/>
            <p:cNvSpPr/>
            <p:nvPr/>
          </p:nvSpPr>
          <p:spPr>
            <a:xfrm>
              <a:off x="2570694" y="3008321"/>
              <a:ext cx="1812923" cy="1048498"/>
            </a:xfrm>
            <a:custGeom>
              <a:avLst/>
              <a:gdLst/>
              <a:ahLst/>
              <a:cxnLst/>
              <a:rect l="l" t="t" r="r" b="b"/>
              <a:pathLst>
                <a:path w="26887" h="15550" extrusionOk="0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7"/>
            <p:cNvSpPr/>
            <p:nvPr/>
          </p:nvSpPr>
          <p:spPr>
            <a:xfrm>
              <a:off x="2108412" y="3718331"/>
              <a:ext cx="495592" cy="510696"/>
            </a:xfrm>
            <a:custGeom>
              <a:avLst/>
              <a:gdLst/>
              <a:ahLst/>
              <a:cxnLst/>
              <a:rect l="l" t="t" r="r" b="b"/>
              <a:pathLst>
                <a:path w="7350" h="7574" extrusionOk="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2235310" y="2398036"/>
              <a:ext cx="3239015" cy="2148240"/>
            </a:xfrm>
            <a:custGeom>
              <a:avLst/>
              <a:gdLst/>
              <a:ahLst/>
              <a:cxnLst/>
              <a:rect l="l" t="t" r="r" b="b"/>
              <a:pathLst>
                <a:path w="48037" h="31860" extrusionOk="0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1640128" y="3893575"/>
              <a:ext cx="661733" cy="516764"/>
            </a:xfrm>
            <a:custGeom>
              <a:avLst/>
              <a:gdLst/>
              <a:ahLst/>
              <a:cxnLst/>
              <a:rect l="l" t="t" r="r" b="b"/>
              <a:pathLst>
                <a:path w="9814" h="7664" extrusionOk="0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1416539" y="3736469"/>
              <a:ext cx="417039" cy="462350"/>
            </a:xfrm>
            <a:custGeom>
              <a:avLst/>
              <a:gdLst/>
              <a:ahLst/>
              <a:cxnLst/>
              <a:rect l="l" t="t" r="r" b="b"/>
              <a:pathLst>
                <a:path w="6185" h="6857" extrusionOk="0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1416539" y="3736469"/>
              <a:ext cx="691941" cy="619456"/>
            </a:xfrm>
            <a:custGeom>
              <a:avLst/>
              <a:gdLst/>
              <a:ahLst/>
              <a:cxnLst/>
              <a:rect l="l" t="t" r="r" b="b"/>
              <a:pathLst>
                <a:path w="10262" h="9187" extrusionOk="0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7"/>
            <p:cNvSpPr/>
            <p:nvPr/>
          </p:nvSpPr>
          <p:spPr>
            <a:xfrm>
              <a:off x="1688474" y="4132268"/>
              <a:ext cx="462350" cy="223657"/>
            </a:xfrm>
            <a:custGeom>
              <a:avLst/>
              <a:gdLst/>
              <a:ahLst/>
              <a:cxnLst/>
              <a:rect l="l" t="t" r="r" b="b"/>
              <a:pathLst>
                <a:path w="6857" h="3317" extrusionOk="0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7"/>
            <p:cNvSpPr/>
            <p:nvPr/>
          </p:nvSpPr>
          <p:spPr>
            <a:xfrm>
              <a:off x="1416539" y="3857367"/>
              <a:ext cx="259933" cy="341453"/>
            </a:xfrm>
            <a:custGeom>
              <a:avLst/>
              <a:gdLst/>
              <a:ahLst/>
              <a:cxnLst/>
              <a:rect l="l" t="t" r="r" b="b"/>
              <a:pathLst>
                <a:path w="3855" h="5064" extrusionOk="0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1416539" y="4032610"/>
              <a:ext cx="420006" cy="323315"/>
            </a:xfrm>
            <a:custGeom>
              <a:avLst/>
              <a:gdLst/>
              <a:ahLst/>
              <a:cxnLst/>
              <a:rect l="l" t="t" r="r" b="b"/>
              <a:pathLst>
                <a:path w="6229" h="4795" extrusionOk="0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1289641" y="4198751"/>
              <a:ext cx="398901" cy="335452"/>
            </a:xfrm>
            <a:custGeom>
              <a:avLst/>
              <a:gdLst/>
              <a:ahLst/>
              <a:cxnLst/>
              <a:rect l="l" t="t" r="r" b="b"/>
              <a:pathLst>
                <a:path w="5916" h="4975" extrusionOk="0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1688474" y="4512963"/>
              <a:ext cx="613388" cy="160208"/>
            </a:xfrm>
            <a:custGeom>
              <a:avLst/>
              <a:gdLst/>
              <a:ahLst/>
              <a:cxnLst/>
              <a:rect l="l" t="t" r="r" b="b"/>
              <a:pathLst>
                <a:path w="9097" h="2376" extrusionOk="0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1688474" y="4228959"/>
              <a:ext cx="682906" cy="444212"/>
            </a:xfrm>
            <a:custGeom>
              <a:avLst/>
              <a:gdLst/>
              <a:ahLst/>
              <a:cxnLst/>
              <a:rect l="l" t="t" r="r" b="b"/>
              <a:pathLst>
                <a:path w="10128" h="6588" extrusionOk="0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1473920" y="4355857"/>
              <a:ext cx="281105" cy="317314"/>
            </a:xfrm>
            <a:custGeom>
              <a:avLst/>
              <a:gdLst/>
              <a:ahLst/>
              <a:cxnLst/>
              <a:rect l="l" t="t" r="r" b="b"/>
              <a:pathLst>
                <a:path w="4169" h="4706" extrusionOk="0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1289641" y="4428409"/>
              <a:ext cx="184347" cy="205519"/>
            </a:xfrm>
            <a:custGeom>
              <a:avLst/>
              <a:gdLst/>
              <a:ahLst/>
              <a:cxnLst/>
              <a:rect l="l" t="t" r="r" b="b"/>
              <a:pathLst>
                <a:path w="2734" h="3048" extrusionOk="0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4410720" y="3162393"/>
              <a:ext cx="2317483" cy="486557"/>
            </a:xfrm>
            <a:custGeom>
              <a:avLst/>
              <a:gdLst/>
              <a:ahLst/>
              <a:cxnLst/>
              <a:rect l="l" t="t" r="r" b="b"/>
              <a:pathLst>
                <a:path w="34370" h="7216" extrusionOk="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6640543" y="3455499"/>
              <a:ext cx="220623" cy="193449"/>
            </a:xfrm>
            <a:custGeom>
              <a:avLst/>
              <a:gdLst/>
              <a:ahLst/>
              <a:cxnLst/>
              <a:rect l="l" t="t" r="r" b="b"/>
              <a:pathLst>
                <a:path w="3272" h="2869" extrusionOk="0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4410720" y="2697144"/>
              <a:ext cx="2450450" cy="885323"/>
            </a:xfrm>
            <a:custGeom>
              <a:avLst/>
              <a:gdLst/>
              <a:ahLst/>
              <a:cxnLst/>
              <a:rect l="l" t="t" r="r" b="b"/>
              <a:pathLst>
                <a:path w="36342" h="13130" extrusionOk="0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5220455" y="2908596"/>
              <a:ext cx="420073" cy="241795"/>
            </a:xfrm>
            <a:custGeom>
              <a:avLst/>
              <a:gdLst/>
              <a:ahLst/>
              <a:cxnLst/>
              <a:rect l="l" t="t" r="r" b="b"/>
              <a:pathLst>
                <a:path w="6230" h="3586" extrusionOk="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5317146" y="2929768"/>
              <a:ext cx="133034" cy="75586"/>
            </a:xfrm>
            <a:custGeom>
              <a:avLst/>
              <a:gdLst/>
              <a:ahLst/>
              <a:cxnLst/>
              <a:rect l="l" t="t" r="r" b="b"/>
              <a:pathLst>
                <a:path w="1973" h="1121" extrusionOk="0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2603936" y="3029493"/>
              <a:ext cx="1924718" cy="1124016"/>
            </a:xfrm>
            <a:custGeom>
              <a:avLst/>
              <a:gdLst/>
              <a:ahLst/>
              <a:cxnLst/>
              <a:rect l="l" t="t" r="r" b="b"/>
              <a:pathLst>
                <a:path w="28545" h="16670" extrusionOk="0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2945388" y="2830043"/>
              <a:ext cx="1791751" cy="1223742"/>
            </a:xfrm>
            <a:custGeom>
              <a:avLst/>
              <a:gdLst/>
              <a:ahLst/>
              <a:cxnLst/>
              <a:rect l="l" t="t" r="r" b="b"/>
              <a:pathLst>
                <a:path w="26573" h="18149" extrusionOk="0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2927250" y="2811973"/>
              <a:ext cx="1809889" cy="1045463"/>
            </a:xfrm>
            <a:custGeom>
              <a:avLst/>
              <a:gdLst/>
              <a:ahLst/>
              <a:cxnLst/>
              <a:rect l="l" t="t" r="r" b="b"/>
              <a:pathLst>
                <a:path w="26842" h="15505" extrusionOk="0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2603936" y="3839229"/>
              <a:ext cx="353590" cy="332418"/>
            </a:xfrm>
            <a:custGeom>
              <a:avLst/>
              <a:gdLst/>
              <a:ahLst/>
              <a:cxnLst/>
              <a:rect l="l" t="t" r="r" b="b"/>
              <a:pathLst>
                <a:path w="5244" h="4930" extrusionOk="0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5021073" y="2313415"/>
              <a:ext cx="531801" cy="450281"/>
            </a:xfrm>
            <a:custGeom>
              <a:avLst/>
              <a:gdLst/>
              <a:ahLst/>
              <a:cxnLst/>
              <a:rect l="l" t="t" r="r" b="b"/>
              <a:pathLst>
                <a:path w="7887" h="6678" extrusionOk="0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4924382" y="2135137"/>
              <a:ext cx="628492" cy="459316"/>
            </a:xfrm>
            <a:custGeom>
              <a:avLst/>
              <a:gdLst/>
              <a:ahLst/>
              <a:cxnLst/>
              <a:rect l="l" t="t" r="r" b="b"/>
              <a:pathLst>
                <a:path w="9321" h="6812" extrusionOk="0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5033142" y="2349691"/>
              <a:ext cx="151105" cy="117863"/>
            </a:xfrm>
            <a:custGeom>
              <a:avLst/>
              <a:gdLst/>
              <a:ahLst/>
              <a:cxnLst/>
              <a:rect l="l" t="t" r="r" b="b"/>
              <a:pathLst>
                <a:path w="2241" h="1748" extrusionOk="0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5075419" y="2452383"/>
              <a:ext cx="93724" cy="72619"/>
            </a:xfrm>
            <a:custGeom>
              <a:avLst/>
              <a:gdLst/>
              <a:ahLst/>
              <a:cxnLst/>
              <a:rect l="l" t="t" r="r" b="b"/>
              <a:pathLst>
                <a:path w="1390" h="1077" extrusionOk="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4815621" y="2050583"/>
              <a:ext cx="634560" cy="365592"/>
            </a:xfrm>
            <a:custGeom>
              <a:avLst/>
              <a:gdLst/>
              <a:ahLst/>
              <a:cxnLst/>
              <a:rect l="l" t="t" r="r" b="b"/>
              <a:pathLst>
                <a:path w="9411" h="5422" extrusionOk="0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4594999" y="2331553"/>
              <a:ext cx="220690" cy="268968"/>
            </a:xfrm>
            <a:custGeom>
              <a:avLst/>
              <a:gdLst/>
              <a:ahLst/>
              <a:cxnLst/>
              <a:rect l="l" t="t" r="r" b="b"/>
              <a:pathLst>
                <a:path w="3273" h="3989" extrusionOk="0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4721897" y="2739421"/>
              <a:ext cx="344555" cy="84689"/>
            </a:xfrm>
            <a:custGeom>
              <a:avLst/>
              <a:gdLst/>
              <a:ahLst/>
              <a:cxnLst/>
              <a:rect l="l" t="t" r="r" b="b"/>
              <a:pathLst>
                <a:path w="5110" h="1256" extrusionOk="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4773277" y="2594385"/>
              <a:ext cx="293175" cy="193449"/>
            </a:xfrm>
            <a:custGeom>
              <a:avLst/>
              <a:gdLst/>
              <a:ahLst/>
              <a:cxnLst/>
              <a:rect l="l" t="t" r="r" b="b"/>
              <a:pathLst>
                <a:path w="4348" h="2869" extrusionOk="0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7"/>
            <p:cNvSpPr/>
            <p:nvPr/>
          </p:nvSpPr>
          <p:spPr>
            <a:xfrm>
              <a:off x="4700792" y="2416107"/>
              <a:ext cx="365659" cy="287106"/>
            </a:xfrm>
            <a:custGeom>
              <a:avLst/>
              <a:gdLst/>
              <a:ahLst/>
              <a:cxnLst/>
              <a:rect l="l" t="t" r="r" b="b"/>
              <a:pathLst>
                <a:path w="5423" h="4258" extrusionOk="0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4646379" y="2331553"/>
              <a:ext cx="317314" cy="284072"/>
            </a:xfrm>
            <a:custGeom>
              <a:avLst/>
              <a:gdLst/>
              <a:ahLst/>
              <a:cxnLst/>
              <a:rect l="l" t="t" r="r" b="b"/>
              <a:pathLst>
                <a:path w="4706" h="4213" extrusionOk="0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4715896" y="2703145"/>
              <a:ext cx="57448" cy="105861"/>
            </a:xfrm>
            <a:custGeom>
              <a:avLst/>
              <a:gdLst/>
              <a:ahLst/>
              <a:cxnLst/>
              <a:rect l="l" t="t" r="r" b="b"/>
              <a:pathLst>
                <a:path w="852" h="1570" extrusionOk="0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4667551" y="2606454"/>
              <a:ext cx="105794" cy="117931"/>
            </a:xfrm>
            <a:custGeom>
              <a:avLst/>
              <a:gdLst/>
              <a:ahLst/>
              <a:cxnLst/>
              <a:rect l="l" t="t" r="r" b="b"/>
              <a:pathLst>
                <a:path w="1569" h="1749" extrusionOk="0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4613137" y="2573280"/>
              <a:ext cx="108828" cy="60482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4561825" y="2591351"/>
              <a:ext cx="175311" cy="247863"/>
            </a:xfrm>
            <a:custGeom>
              <a:avLst/>
              <a:gdLst/>
              <a:ahLst/>
              <a:cxnLst/>
              <a:rect l="l" t="t" r="r" b="b"/>
              <a:pathLst>
                <a:path w="2600" h="3676" extrusionOk="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7"/>
            <p:cNvSpPr/>
            <p:nvPr/>
          </p:nvSpPr>
          <p:spPr>
            <a:xfrm>
              <a:off x="4289890" y="1062570"/>
              <a:ext cx="546904" cy="1414090"/>
            </a:xfrm>
            <a:custGeom>
              <a:avLst/>
              <a:gdLst/>
              <a:ahLst/>
              <a:cxnLst/>
              <a:rect l="l" t="t" r="r" b="b"/>
              <a:pathLst>
                <a:path w="8111" h="20972" extrusionOk="0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7"/>
            <p:cNvSpPr/>
            <p:nvPr/>
          </p:nvSpPr>
          <p:spPr>
            <a:xfrm>
              <a:off x="4758173" y="962845"/>
              <a:ext cx="223657" cy="126966"/>
            </a:xfrm>
            <a:custGeom>
              <a:avLst/>
              <a:gdLst/>
              <a:ahLst/>
              <a:cxnLst/>
              <a:rect l="l" t="t" r="r" b="b"/>
              <a:pathLst>
                <a:path w="3317" h="1883" extrusionOk="0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4341202" y="990018"/>
              <a:ext cx="640629" cy="1486642"/>
            </a:xfrm>
            <a:custGeom>
              <a:avLst/>
              <a:gdLst/>
              <a:ahLst/>
              <a:cxnLst/>
              <a:rect l="l" t="t" r="r" b="b"/>
              <a:pathLst>
                <a:path w="9501" h="22048" extrusionOk="0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" name="Google Shape;1087;p37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7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43"/>
          <p:cNvSpPr/>
          <p:nvPr/>
        </p:nvSpPr>
        <p:spPr>
          <a:xfrm>
            <a:off x="1516350" y="1259547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0" name="Google Shape;1550;p43"/>
          <p:cNvSpPr/>
          <p:nvPr/>
        </p:nvSpPr>
        <p:spPr>
          <a:xfrm>
            <a:off x="2984657" y="3074328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43"/>
          <p:cNvSpPr/>
          <p:nvPr/>
        </p:nvSpPr>
        <p:spPr>
          <a:xfrm>
            <a:off x="4285650" y="1259547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43"/>
          <p:cNvSpPr/>
          <p:nvPr/>
        </p:nvSpPr>
        <p:spPr>
          <a:xfrm>
            <a:off x="5753957" y="3074328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3"/>
          <p:cNvSpPr/>
          <p:nvPr/>
        </p:nvSpPr>
        <p:spPr>
          <a:xfrm>
            <a:off x="7054950" y="1259547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5" name="Google Shape;1555;p4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Aspetos a Considerar:</a:t>
            </a:r>
            <a:endParaRPr dirty="0"/>
          </a:p>
        </p:txBody>
      </p:sp>
      <p:sp>
        <p:nvSpPr>
          <p:cNvPr id="1556" name="Google Shape;1556;p43"/>
          <p:cNvSpPr txBox="1">
            <a:spLocks noGrp="1"/>
          </p:cNvSpPr>
          <p:nvPr>
            <p:ph type="subTitle" idx="1"/>
          </p:nvPr>
        </p:nvSpPr>
        <p:spPr>
          <a:xfrm>
            <a:off x="3482550" y="2134174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 que frequência os dados serão recolhidos e /ou enviados</a:t>
            </a:r>
            <a:endParaRPr dirty="0"/>
          </a:p>
        </p:txBody>
      </p:sp>
      <p:sp>
        <p:nvSpPr>
          <p:cNvPr id="1557" name="Google Shape;1557;p43"/>
          <p:cNvSpPr txBox="1">
            <a:spLocks noGrp="1"/>
          </p:cNvSpPr>
          <p:nvPr>
            <p:ph type="subTitle" idx="2"/>
          </p:nvPr>
        </p:nvSpPr>
        <p:spPr>
          <a:xfrm>
            <a:off x="713250" y="2134174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 dados serão coletados</a:t>
            </a:r>
            <a:endParaRPr dirty="0"/>
          </a:p>
        </p:txBody>
      </p:sp>
      <p:sp>
        <p:nvSpPr>
          <p:cNvPr id="1558" name="Google Shape;1558;p43"/>
          <p:cNvSpPr txBox="1">
            <a:spLocks noGrp="1"/>
          </p:cNvSpPr>
          <p:nvPr>
            <p:ph type="subTitle" idx="3"/>
          </p:nvPr>
        </p:nvSpPr>
        <p:spPr>
          <a:xfrm>
            <a:off x="713250" y="1859300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 de dados</a:t>
            </a:r>
            <a:endParaRPr dirty="0"/>
          </a:p>
        </p:txBody>
      </p:sp>
      <p:sp>
        <p:nvSpPr>
          <p:cNvPr id="1559" name="Google Shape;1559;p43"/>
          <p:cNvSpPr txBox="1">
            <a:spLocks noGrp="1"/>
          </p:cNvSpPr>
          <p:nvPr>
            <p:ph type="subTitle" idx="4"/>
          </p:nvPr>
        </p:nvSpPr>
        <p:spPr>
          <a:xfrm>
            <a:off x="2767693" y="1859300"/>
            <a:ext cx="3575957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Frequência de amostragem</a:t>
            </a:r>
            <a:endParaRPr dirty="0"/>
          </a:p>
        </p:txBody>
      </p:sp>
      <p:sp>
        <p:nvSpPr>
          <p:cNvPr id="1560" name="Google Shape;1560;p43"/>
          <p:cNvSpPr txBox="1">
            <a:spLocks noGrp="1"/>
          </p:cNvSpPr>
          <p:nvPr>
            <p:ph type="subTitle" idx="5"/>
          </p:nvPr>
        </p:nvSpPr>
        <p:spPr>
          <a:xfrm>
            <a:off x="6251850" y="2134174"/>
            <a:ext cx="2178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É aceitável perder dados?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Devemos confirmar a chegada de dados?</a:t>
            </a:r>
            <a:endParaRPr dirty="0"/>
          </a:p>
        </p:txBody>
      </p:sp>
      <p:sp>
        <p:nvSpPr>
          <p:cNvPr id="1561" name="Google Shape;1561;p43"/>
          <p:cNvSpPr txBox="1">
            <a:spLocks noGrp="1"/>
          </p:cNvSpPr>
          <p:nvPr>
            <p:ph type="subTitle" idx="6"/>
          </p:nvPr>
        </p:nvSpPr>
        <p:spPr>
          <a:xfrm>
            <a:off x="6251850" y="1859300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Confiabilidade</a:t>
            </a:r>
            <a:endParaRPr dirty="0"/>
          </a:p>
        </p:txBody>
      </p:sp>
      <p:sp>
        <p:nvSpPr>
          <p:cNvPr id="1562" name="Google Shape;1562;p43"/>
          <p:cNvSpPr txBox="1">
            <a:spLocks noGrp="1"/>
          </p:cNvSpPr>
          <p:nvPr>
            <p:ph type="subTitle" idx="7"/>
          </p:nvPr>
        </p:nvSpPr>
        <p:spPr>
          <a:xfrm>
            <a:off x="4950857" y="3953478"/>
            <a:ext cx="2178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 segurança é necessária na transmissão de dados?</a:t>
            </a:r>
            <a:endParaRPr dirty="0"/>
          </a:p>
        </p:txBody>
      </p:sp>
      <p:sp>
        <p:nvSpPr>
          <p:cNvPr id="1563" name="Google Shape;1563;p43"/>
          <p:cNvSpPr txBox="1">
            <a:spLocks noGrp="1"/>
          </p:cNvSpPr>
          <p:nvPr>
            <p:ph type="subTitle" idx="8"/>
          </p:nvPr>
        </p:nvSpPr>
        <p:spPr>
          <a:xfrm>
            <a:off x="2181557" y="3953478"/>
            <a:ext cx="2178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Qual a latencia máxima aceitável?</a:t>
            </a:r>
            <a:endParaRPr dirty="0"/>
          </a:p>
        </p:txBody>
      </p:sp>
      <p:sp>
        <p:nvSpPr>
          <p:cNvPr id="1564" name="Google Shape;1564;p43"/>
          <p:cNvSpPr txBox="1">
            <a:spLocks noGrp="1"/>
          </p:cNvSpPr>
          <p:nvPr>
            <p:ph type="subTitle" idx="9"/>
          </p:nvPr>
        </p:nvSpPr>
        <p:spPr>
          <a:xfrm>
            <a:off x="2181557" y="3678603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Latência</a:t>
            </a:r>
            <a:endParaRPr dirty="0"/>
          </a:p>
        </p:txBody>
      </p:sp>
      <p:sp>
        <p:nvSpPr>
          <p:cNvPr id="1565" name="Google Shape;1565;p43"/>
          <p:cNvSpPr txBox="1">
            <a:spLocks noGrp="1"/>
          </p:cNvSpPr>
          <p:nvPr>
            <p:ph type="subTitle" idx="13"/>
          </p:nvPr>
        </p:nvSpPr>
        <p:spPr>
          <a:xfrm>
            <a:off x="4950857" y="3678603"/>
            <a:ext cx="2178900" cy="4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Segurança</a:t>
            </a:r>
            <a:endParaRPr dirty="0"/>
          </a:p>
        </p:txBody>
      </p:sp>
      <p:grpSp>
        <p:nvGrpSpPr>
          <p:cNvPr id="1595" name="Google Shape;1595;p43"/>
          <p:cNvGrpSpPr/>
          <p:nvPr/>
        </p:nvGrpSpPr>
        <p:grpSpPr>
          <a:xfrm>
            <a:off x="3064394" y="3155266"/>
            <a:ext cx="413225" cy="410825"/>
            <a:chOff x="1711438" y="4197713"/>
            <a:chExt cx="413225" cy="410825"/>
          </a:xfrm>
        </p:grpSpPr>
        <p:sp>
          <p:nvSpPr>
            <p:cNvPr id="1596" name="Google Shape;1596;p43"/>
            <p:cNvSpPr/>
            <p:nvPr/>
          </p:nvSpPr>
          <p:spPr>
            <a:xfrm>
              <a:off x="2000488" y="4526438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8" y="0"/>
                  </a:moveTo>
                  <a:cubicBezTo>
                    <a:pt x="271" y="0"/>
                    <a:pt x="175" y="43"/>
                    <a:pt x="115" y="126"/>
                  </a:cubicBezTo>
                  <a:cubicBezTo>
                    <a:pt x="0" y="266"/>
                    <a:pt x="39" y="470"/>
                    <a:pt x="166" y="571"/>
                  </a:cubicBezTo>
                  <a:cubicBezTo>
                    <a:pt x="230" y="622"/>
                    <a:pt x="293" y="648"/>
                    <a:pt x="370" y="648"/>
                  </a:cubicBezTo>
                  <a:cubicBezTo>
                    <a:pt x="459" y="648"/>
                    <a:pt x="561" y="597"/>
                    <a:pt x="624" y="521"/>
                  </a:cubicBezTo>
                  <a:cubicBezTo>
                    <a:pt x="624" y="521"/>
                    <a:pt x="624" y="521"/>
                    <a:pt x="624" y="508"/>
                  </a:cubicBezTo>
                  <a:cubicBezTo>
                    <a:pt x="726" y="368"/>
                    <a:pt x="701" y="177"/>
                    <a:pt x="561" y="62"/>
                  </a:cubicBezTo>
                  <a:cubicBezTo>
                    <a:pt x="503" y="21"/>
                    <a:pt x="436" y="0"/>
                    <a:pt x="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3"/>
            <p:cNvSpPr/>
            <p:nvPr/>
          </p:nvSpPr>
          <p:spPr>
            <a:xfrm>
              <a:off x="1711438" y="4197713"/>
              <a:ext cx="413225" cy="410825"/>
            </a:xfrm>
            <a:custGeom>
              <a:avLst/>
              <a:gdLst/>
              <a:ahLst/>
              <a:cxnLst/>
              <a:rect l="l" t="t" r="r" b="b"/>
              <a:pathLst>
                <a:path w="16529" h="16433" extrusionOk="0">
                  <a:moveTo>
                    <a:pt x="5119" y="643"/>
                  </a:moveTo>
                  <a:cubicBezTo>
                    <a:pt x="5208" y="643"/>
                    <a:pt x="5285" y="682"/>
                    <a:pt x="5348" y="745"/>
                  </a:cubicBezTo>
                  <a:lnTo>
                    <a:pt x="6482" y="1866"/>
                  </a:lnTo>
                  <a:lnTo>
                    <a:pt x="5807" y="2541"/>
                  </a:lnTo>
                  <a:lnTo>
                    <a:pt x="4444" y="1191"/>
                  </a:lnTo>
                  <a:lnTo>
                    <a:pt x="4890" y="745"/>
                  </a:lnTo>
                  <a:lnTo>
                    <a:pt x="4903" y="745"/>
                  </a:lnTo>
                  <a:cubicBezTo>
                    <a:pt x="4954" y="682"/>
                    <a:pt x="5043" y="643"/>
                    <a:pt x="5119" y="643"/>
                  </a:cubicBezTo>
                  <a:close/>
                  <a:moveTo>
                    <a:pt x="13205" y="2146"/>
                  </a:moveTo>
                  <a:lnTo>
                    <a:pt x="14287" y="3241"/>
                  </a:lnTo>
                  <a:lnTo>
                    <a:pt x="14185" y="3343"/>
                  </a:lnTo>
                  <a:cubicBezTo>
                    <a:pt x="14033" y="3496"/>
                    <a:pt x="13835" y="3572"/>
                    <a:pt x="13638" y="3572"/>
                  </a:cubicBezTo>
                  <a:cubicBezTo>
                    <a:pt x="13441" y="3572"/>
                    <a:pt x="13243" y="3496"/>
                    <a:pt x="13090" y="3343"/>
                  </a:cubicBezTo>
                  <a:cubicBezTo>
                    <a:pt x="12950" y="3203"/>
                    <a:pt x="12874" y="3012"/>
                    <a:pt x="12874" y="2808"/>
                  </a:cubicBezTo>
                  <a:cubicBezTo>
                    <a:pt x="12874" y="2592"/>
                    <a:pt x="12950" y="2401"/>
                    <a:pt x="13090" y="2260"/>
                  </a:cubicBezTo>
                  <a:lnTo>
                    <a:pt x="13205" y="2146"/>
                  </a:lnTo>
                  <a:close/>
                  <a:moveTo>
                    <a:pt x="3999" y="1637"/>
                  </a:moveTo>
                  <a:lnTo>
                    <a:pt x="5348" y="2999"/>
                  </a:lnTo>
                  <a:lnTo>
                    <a:pt x="4674" y="3674"/>
                  </a:lnTo>
                  <a:lnTo>
                    <a:pt x="3553" y="2541"/>
                  </a:lnTo>
                  <a:cubicBezTo>
                    <a:pt x="3426" y="2413"/>
                    <a:pt x="3426" y="2210"/>
                    <a:pt x="3553" y="2082"/>
                  </a:cubicBezTo>
                  <a:lnTo>
                    <a:pt x="3999" y="1637"/>
                  </a:lnTo>
                  <a:close/>
                  <a:moveTo>
                    <a:pt x="6927" y="2324"/>
                  </a:moveTo>
                  <a:lnTo>
                    <a:pt x="8061" y="3457"/>
                  </a:lnTo>
                  <a:cubicBezTo>
                    <a:pt x="8188" y="3572"/>
                    <a:pt x="8188" y="3776"/>
                    <a:pt x="8061" y="3903"/>
                  </a:cubicBezTo>
                  <a:lnTo>
                    <a:pt x="7615" y="4349"/>
                  </a:lnTo>
                  <a:lnTo>
                    <a:pt x="6265" y="2999"/>
                  </a:lnTo>
                  <a:lnTo>
                    <a:pt x="6927" y="2324"/>
                  </a:lnTo>
                  <a:close/>
                  <a:moveTo>
                    <a:pt x="5807" y="3445"/>
                  </a:moveTo>
                  <a:lnTo>
                    <a:pt x="7157" y="4807"/>
                  </a:lnTo>
                  <a:lnTo>
                    <a:pt x="6711" y="5253"/>
                  </a:lnTo>
                  <a:cubicBezTo>
                    <a:pt x="6647" y="5316"/>
                    <a:pt x="6568" y="5348"/>
                    <a:pt x="6488" y="5348"/>
                  </a:cubicBezTo>
                  <a:cubicBezTo>
                    <a:pt x="6409" y="5348"/>
                    <a:pt x="6329" y="5316"/>
                    <a:pt x="6265" y="5253"/>
                  </a:cubicBezTo>
                  <a:lnTo>
                    <a:pt x="5132" y="4120"/>
                  </a:lnTo>
                  <a:lnTo>
                    <a:pt x="5807" y="3445"/>
                  </a:lnTo>
                  <a:close/>
                  <a:moveTo>
                    <a:pt x="10977" y="3738"/>
                  </a:moveTo>
                  <a:cubicBezTo>
                    <a:pt x="11066" y="3738"/>
                    <a:pt x="11142" y="3763"/>
                    <a:pt x="11193" y="3827"/>
                  </a:cubicBezTo>
                  <a:lnTo>
                    <a:pt x="12619" y="5253"/>
                  </a:lnTo>
                  <a:cubicBezTo>
                    <a:pt x="12734" y="5367"/>
                    <a:pt x="12734" y="5558"/>
                    <a:pt x="12619" y="5686"/>
                  </a:cubicBezTo>
                  <a:lnTo>
                    <a:pt x="8494" y="9811"/>
                  </a:lnTo>
                  <a:cubicBezTo>
                    <a:pt x="8430" y="9862"/>
                    <a:pt x="8354" y="9900"/>
                    <a:pt x="8277" y="9900"/>
                  </a:cubicBezTo>
                  <a:cubicBezTo>
                    <a:pt x="8188" y="9900"/>
                    <a:pt x="8112" y="9862"/>
                    <a:pt x="8061" y="9811"/>
                  </a:cubicBezTo>
                  <a:lnTo>
                    <a:pt x="6635" y="8385"/>
                  </a:lnTo>
                  <a:cubicBezTo>
                    <a:pt x="6571" y="8322"/>
                    <a:pt x="6545" y="8245"/>
                    <a:pt x="6545" y="8169"/>
                  </a:cubicBezTo>
                  <a:cubicBezTo>
                    <a:pt x="6545" y="8080"/>
                    <a:pt x="6571" y="8003"/>
                    <a:pt x="6635" y="7952"/>
                  </a:cubicBezTo>
                  <a:lnTo>
                    <a:pt x="10760" y="3827"/>
                  </a:lnTo>
                  <a:cubicBezTo>
                    <a:pt x="10824" y="3763"/>
                    <a:pt x="10900" y="3738"/>
                    <a:pt x="10977" y="3738"/>
                  </a:cubicBezTo>
                  <a:close/>
                  <a:moveTo>
                    <a:pt x="12759" y="8283"/>
                  </a:moveTo>
                  <a:cubicBezTo>
                    <a:pt x="12848" y="8283"/>
                    <a:pt x="12925" y="8322"/>
                    <a:pt x="12989" y="8372"/>
                  </a:cubicBezTo>
                  <a:lnTo>
                    <a:pt x="14109" y="9506"/>
                  </a:lnTo>
                  <a:lnTo>
                    <a:pt x="13434" y="10181"/>
                  </a:lnTo>
                  <a:lnTo>
                    <a:pt x="12084" y="8818"/>
                  </a:lnTo>
                  <a:lnTo>
                    <a:pt x="12530" y="8372"/>
                  </a:lnTo>
                  <a:cubicBezTo>
                    <a:pt x="12594" y="8322"/>
                    <a:pt x="12670" y="8283"/>
                    <a:pt x="12759" y="8283"/>
                  </a:cubicBezTo>
                  <a:close/>
                  <a:moveTo>
                    <a:pt x="11626" y="9277"/>
                  </a:moveTo>
                  <a:lnTo>
                    <a:pt x="12989" y="10626"/>
                  </a:lnTo>
                  <a:lnTo>
                    <a:pt x="12314" y="11301"/>
                  </a:lnTo>
                  <a:lnTo>
                    <a:pt x="11180" y="10181"/>
                  </a:lnTo>
                  <a:cubicBezTo>
                    <a:pt x="11066" y="10053"/>
                    <a:pt x="11066" y="9850"/>
                    <a:pt x="11180" y="9722"/>
                  </a:cubicBezTo>
                  <a:lnTo>
                    <a:pt x="11626" y="9277"/>
                  </a:lnTo>
                  <a:close/>
                  <a:moveTo>
                    <a:pt x="5875" y="9126"/>
                  </a:moveTo>
                  <a:cubicBezTo>
                    <a:pt x="6243" y="9126"/>
                    <a:pt x="6611" y="9265"/>
                    <a:pt x="6889" y="9544"/>
                  </a:cubicBezTo>
                  <a:cubicBezTo>
                    <a:pt x="7157" y="9824"/>
                    <a:pt x="7309" y="10181"/>
                    <a:pt x="7309" y="10575"/>
                  </a:cubicBezTo>
                  <a:cubicBezTo>
                    <a:pt x="7309" y="10843"/>
                    <a:pt x="7233" y="11110"/>
                    <a:pt x="7093" y="11339"/>
                  </a:cubicBezTo>
                  <a:lnTo>
                    <a:pt x="5094" y="9353"/>
                  </a:lnTo>
                  <a:cubicBezTo>
                    <a:pt x="5332" y="9202"/>
                    <a:pt x="5604" y="9126"/>
                    <a:pt x="5875" y="9126"/>
                  </a:cubicBezTo>
                  <a:close/>
                  <a:moveTo>
                    <a:pt x="14567" y="9951"/>
                  </a:moveTo>
                  <a:lnTo>
                    <a:pt x="15701" y="11085"/>
                  </a:lnTo>
                  <a:cubicBezTo>
                    <a:pt x="15828" y="11212"/>
                    <a:pt x="15828" y="11416"/>
                    <a:pt x="15701" y="11543"/>
                  </a:cubicBezTo>
                  <a:lnTo>
                    <a:pt x="15255" y="11989"/>
                  </a:lnTo>
                  <a:lnTo>
                    <a:pt x="13893" y="10626"/>
                  </a:lnTo>
                  <a:lnTo>
                    <a:pt x="14567" y="9951"/>
                  </a:lnTo>
                  <a:close/>
                  <a:moveTo>
                    <a:pt x="13447" y="11085"/>
                  </a:moveTo>
                  <a:lnTo>
                    <a:pt x="14797" y="12434"/>
                  </a:lnTo>
                  <a:lnTo>
                    <a:pt x="14351" y="12880"/>
                  </a:lnTo>
                  <a:cubicBezTo>
                    <a:pt x="14287" y="12944"/>
                    <a:pt x="14205" y="12976"/>
                    <a:pt x="14122" y="12976"/>
                  </a:cubicBezTo>
                  <a:cubicBezTo>
                    <a:pt x="14039" y="12976"/>
                    <a:pt x="13956" y="12944"/>
                    <a:pt x="13893" y="12880"/>
                  </a:cubicBezTo>
                  <a:lnTo>
                    <a:pt x="12772" y="11760"/>
                  </a:lnTo>
                  <a:lnTo>
                    <a:pt x="13447" y="11085"/>
                  </a:lnTo>
                  <a:close/>
                  <a:moveTo>
                    <a:pt x="688" y="9047"/>
                  </a:moveTo>
                  <a:cubicBezTo>
                    <a:pt x="905" y="9098"/>
                    <a:pt x="1172" y="9149"/>
                    <a:pt x="1376" y="9200"/>
                  </a:cubicBezTo>
                  <a:cubicBezTo>
                    <a:pt x="1579" y="9238"/>
                    <a:pt x="1745" y="9378"/>
                    <a:pt x="1834" y="9557"/>
                  </a:cubicBezTo>
                  <a:lnTo>
                    <a:pt x="2076" y="10142"/>
                  </a:lnTo>
                  <a:cubicBezTo>
                    <a:pt x="2101" y="10181"/>
                    <a:pt x="2127" y="10219"/>
                    <a:pt x="2165" y="10244"/>
                  </a:cubicBezTo>
                  <a:lnTo>
                    <a:pt x="3426" y="11403"/>
                  </a:lnTo>
                  <a:cubicBezTo>
                    <a:pt x="3464" y="11441"/>
                    <a:pt x="3464" y="11479"/>
                    <a:pt x="3464" y="11505"/>
                  </a:cubicBezTo>
                  <a:cubicBezTo>
                    <a:pt x="3464" y="11518"/>
                    <a:pt x="3464" y="11556"/>
                    <a:pt x="3426" y="11594"/>
                  </a:cubicBezTo>
                  <a:lnTo>
                    <a:pt x="2152" y="12613"/>
                  </a:lnTo>
                  <a:cubicBezTo>
                    <a:pt x="1974" y="12765"/>
                    <a:pt x="1834" y="12944"/>
                    <a:pt x="1732" y="13147"/>
                  </a:cubicBezTo>
                  <a:cubicBezTo>
                    <a:pt x="1045" y="12167"/>
                    <a:pt x="650" y="10970"/>
                    <a:pt x="650" y="9697"/>
                  </a:cubicBezTo>
                  <a:cubicBezTo>
                    <a:pt x="650" y="9480"/>
                    <a:pt x="663" y="9264"/>
                    <a:pt x="688" y="9047"/>
                  </a:cubicBezTo>
                  <a:close/>
                  <a:moveTo>
                    <a:pt x="5121" y="0"/>
                  </a:moveTo>
                  <a:cubicBezTo>
                    <a:pt x="4874" y="0"/>
                    <a:pt x="4629" y="96"/>
                    <a:pt x="4444" y="287"/>
                  </a:cubicBezTo>
                  <a:lnTo>
                    <a:pt x="3095" y="1637"/>
                  </a:lnTo>
                  <a:cubicBezTo>
                    <a:pt x="2725" y="2006"/>
                    <a:pt x="2725" y="2617"/>
                    <a:pt x="3095" y="2999"/>
                  </a:cubicBezTo>
                  <a:lnTo>
                    <a:pt x="3757" y="3648"/>
                  </a:lnTo>
                  <a:cubicBezTo>
                    <a:pt x="1465" y="4782"/>
                    <a:pt x="0" y="7112"/>
                    <a:pt x="0" y="9697"/>
                  </a:cubicBezTo>
                  <a:cubicBezTo>
                    <a:pt x="0" y="13402"/>
                    <a:pt x="3031" y="16433"/>
                    <a:pt x="6749" y="16433"/>
                  </a:cubicBezTo>
                  <a:cubicBezTo>
                    <a:pt x="8494" y="16433"/>
                    <a:pt x="10149" y="15758"/>
                    <a:pt x="11410" y="14548"/>
                  </a:cubicBezTo>
                  <a:cubicBezTo>
                    <a:pt x="11537" y="14434"/>
                    <a:pt x="11537" y="14230"/>
                    <a:pt x="11422" y="14102"/>
                  </a:cubicBezTo>
                  <a:cubicBezTo>
                    <a:pt x="11355" y="14036"/>
                    <a:pt x="11268" y="14000"/>
                    <a:pt x="11181" y="14000"/>
                  </a:cubicBezTo>
                  <a:cubicBezTo>
                    <a:pt x="11102" y="14000"/>
                    <a:pt x="11024" y="14029"/>
                    <a:pt x="10964" y="14090"/>
                  </a:cubicBezTo>
                  <a:cubicBezTo>
                    <a:pt x="10353" y="14688"/>
                    <a:pt x="9627" y="15134"/>
                    <a:pt x="8837" y="15414"/>
                  </a:cubicBezTo>
                  <a:lnTo>
                    <a:pt x="8519" y="15083"/>
                  </a:lnTo>
                  <a:cubicBezTo>
                    <a:pt x="8392" y="14930"/>
                    <a:pt x="8379" y="14714"/>
                    <a:pt x="8494" y="14548"/>
                  </a:cubicBezTo>
                  <a:lnTo>
                    <a:pt x="8990" y="13886"/>
                  </a:lnTo>
                  <a:cubicBezTo>
                    <a:pt x="9130" y="13695"/>
                    <a:pt x="9219" y="13453"/>
                    <a:pt x="9219" y="13211"/>
                  </a:cubicBezTo>
                  <a:lnTo>
                    <a:pt x="9219" y="12014"/>
                  </a:lnTo>
                  <a:cubicBezTo>
                    <a:pt x="9219" y="11849"/>
                    <a:pt x="9067" y="11696"/>
                    <a:pt x="8888" y="11696"/>
                  </a:cubicBezTo>
                  <a:cubicBezTo>
                    <a:pt x="8710" y="11696"/>
                    <a:pt x="8570" y="11836"/>
                    <a:pt x="8570" y="12014"/>
                  </a:cubicBezTo>
                  <a:lnTo>
                    <a:pt x="8570" y="13211"/>
                  </a:lnTo>
                  <a:cubicBezTo>
                    <a:pt x="8570" y="13313"/>
                    <a:pt x="8532" y="13428"/>
                    <a:pt x="8468" y="13504"/>
                  </a:cubicBezTo>
                  <a:lnTo>
                    <a:pt x="7984" y="14166"/>
                  </a:lnTo>
                  <a:cubicBezTo>
                    <a:pt x="7679" y="14574"/>
                    <a:pt x="7704" y="15134"/>
                    <a:pt x="8048" y="15516"/>
                  </a:cubicBezTo>
                  <a:lnTo>
                    <a:pt x="8150" y="15630"/>
                  </a:lnTo>
                  <a:cubicBezTo>
                    <a:pt x="7691" y="15732"/>
                    <a:pt x="7220" y="15796"/>
                    <a:pt x="6736" y="15796"/>
                  </a:cubicBezTo>
                  <a:cubicBezTo>
                    <a:pt x="4928" y="15796"/>
                    <a:pt x="3298" y="14994"/>
                    <a:pt x="2191" y="13746"/>
                  </a:cubicBezTo>
                  <a:lnTo>
                    <a:pt x="2242" y="13580"/>
                  </a:lnTo>
                  <a:cubicBezTo>
                    <a:pt x="2305" y="13402"/>
                    <a:pt x="2407" y="13237"/>
                    <a:pt x="2560" y="13109"/>
                  </a:cubicBezTo>
                  <a:lnTo>
                    <a:pt x="3820" y="12091"/>
                  </a:lnTo>
                  <a:cubicBezTo>
                    <a:pt x="3999" y="11951"/>
                    <a:pt x="4101" y="11747"/>
                    <a:pt x="4101" y="11518"/>
                  </a:cubicBezTo>
                  <a:cubicBezTo>
                    <a:pt x="4113" y="11301"/>
                    <a:pt x="4024" y="11085"/>
                    <a:pt x="3859" y="10932"/>
                  </a:cubicBezTo>
                  <a:lnTo>
                    <a:pt x="2636" y="9824"/>
                  </a:lnTo>
                  <a:lnTo>
                    <a:pt x="2420" y="9302"/>
                  </a:lnTo>
                  <a:cubicBezTo>
                    <a:pt x="2254" y="8933"/>
                    <a:pt x="1910" y="8653"/>
                    <a:pt x="1516" y="8563"/>
                  </a:cubicBezTo>
                  <a:cubicBezTo>
                    <a:pt x="1287" y="8525"/>
                    <a:pt x="1019" y="8462"/>
                    <a:pt x="777" y="8411"/>
                  </a:cubicBezTo>
                  <a:cubicBezTo>
                    <a:pt x="815" y="8283"/>
                    <a:pt x="841" y="8143"/>
                    <a:pt x="879" y="8003"/>
                  </a:cubicBezTo>
                  <a:lnTo>
                    <a:pt x="3311" y="8003"/>
                  </a:lnTo>
                  <a:cubicBezTo>
                    <a:pt x="3820" y="8003"/>
                    <a:pt x="4292" y="7736"/>
                    <a:pt x="4546" y="7303"/>
                  </a:cubicBezTo>
                  <a:lnTo>
                    <a:pt x="5132" y="6348"/>
                  </a:lnTo>
                  <a:cubicBezTo>
                    <a:pt x="5221" y="6195"/>
                    <a:pt x="5170" y="6004"/>
                    <a:pt x="5017" y="5915"/>
                  </a:cubicBezTo>
                  <a:cubicBezTo>
                    <a:pt x="4963" y="5879"/>
                    <a:pt x="4904" y="5862"/>
                    <a:pt x="4847" y="5862"/>
                  </a:cubicBezTo>
                  <a:cubicBezTo>
                    <a:pt x="4742" y="5862"/>
                    <a:pt x="4642" y="5918"/>
                    <a:pt x="4584" y="6017"/>
                  </a:cubicBezTo>
                  <a:lnTo>
                    <a:pt x="3999" y="6972"/>
                  </a:lnTo>
                  <a:cubicBezTo>
                    <a:pt x="3859" y="7214"/>
                    <a:pt x="3591" y="7367"/>
                    <a:pt x="3311" y="7367"/>
                  </a:cubicBezTo>
                  <a:lnTo>
                    <a:pt x="1108" y="7367"/>
                  </a:lnTo>
                  <a:cubicBezTo>
                    <a:pt x="1694" y="5953"/>
                    <a:pt x="2789" y="4782"/>
                    <a:pt x="4241" y="4132"/>
                  </a:cubicBezTo>
                  <a:lnTo>
                    <a:pt x="5807" y="5698"/>
                  </a:lnTo>
                  <a:cubicBezTo>
                    <a:pt x="5998" y="5889"/>
                    <a:pt x="6240" y="5979"/>
                    <a:pt x="6482" y="5979"/>
                  </a:cubicBezTo>
                  <a:cubicBezTo>
                    <a:pt x="6736" y="5979"/>
                    <a:pt x="6978" y="5889"/>
                    <a:pt x="7169" y="5698"/>
                  </a:cubicBezTo>
                  <a:lnTo>
                    <a:pt x="7615" y="5253"/>
                  </a:lnTo>
                  <a:lnTo>
                    <a:pt x="8022" y="5660"/>
                  </a:lnTo>
                  <a:lnTo>
                    <a:pt x="6176" y="7494"/>
                  </a:lnTo>
                  <a:cubicBezTo>
                    <a:pt x="5909" y="7761"/>
                    <a:pt x="5845" y="8156"/>
                    <a:pt x="5960" y="8487"/>
                  </a:cubicBezTo>
                  <a:cubicBezTo>
                    <a:pt x="5929" y="8486"/>
                    <a:pt x="5897" y="8485"/>
                    <a:pt x="5866" y="8485"/>
                  </a:cubicBezTo>
                  <a:cubicBezTo>
                    <a:pt x="5336" y="8485"/>
                    <a:pt x="4802" y="8689"/>
                    <a:pt x="4393" y="9098"/>
                  </a:cubicBezTo>
                  <a:cubicBezTo>
                    <a:pt x="4330" y="9149"/>
                    <a:pt x="4304" y="9238"/>
                    <a:pt x="4304" y="9315"/>
                  </a:cubicBezTo>
                  <a:cubicBezTo>
                    <a:pt x="4304" y="9404"/>
                    <a:pt x="4330" y="9493"/>
                    <a:pt x="4393" y="9544"/>
                  </a:cubicBezTo>
                  <a:lnTo>
                    <a:pt x="6889" y="12040"/>
                  </a:lnTo>
                  <a:cubicBezTo>
                    <a:pt x="6953" y="12103"/>
                    <a:pt x="7029" y="12142"/>
                    <a:pt x="7118" y="12142"/>
                  </a:cubicBezTo>
                  <a:cubicBezTo>
                    <a:pt x="7195" y="12142"/>
                    <a:pt x="7284" y="12103"/>
                    <a:pt x="7348" y="12040"/>
                  </a:cubicBezTo>
                  <a:cubicBezTo>
                    <a:pt x="7768" y="11619"/>
                    <a:pt x="7972" y="11046"/>
                    <a:pt x="7946" y="10486"/>
                  </a:cubicBezTo>
                  <a:lnTo>
                    <a:pt x="7946" y="10486"/>
                  </a:lnTo>
                  <a:cubicBezTo>
                    <a:pt x="8048" y="10524"/>
                    <a:pt x="8163" y="10537"/>
                    <a:pt x="8277" y="10537"/>
                  </a:cubicBezTo>
                  <a:cubicBezTo>
                    <a:pt x="8532" y="10537"/>
                    <a:pt x="8761" y="10435"/>
                    <a:pt x="8952" y="10257"/>
                  </a:cubicBezTo>
                  <a:lnTo>
                    <a:pt x="10786" y="8423"/>
                  </a:lnTo>
                  <a:lnTo>
                    <a:pt x="11180" y="8818"/>
                  </a:lnTo>
                  <a:lnTo>
                    <a:pt x="10735" y="9264"/>
                  </a:lnTo>
                  <a:cubicBezTo>
                    <a:pt x="10353" y="9646"/>
                    <a:pt x="10353" y="10257"/>
                    <a:pt x="10735" y="10626"/>
                  </a:cubicBezTo>
                  <a:lnTo>
                    <a:pt x="13447" y="13338"/>
                  </a:lnTo>
                  <a:cubicBezTo>
                    <a:pt x="13638" y="13529"/>
                    <a:pt x="13880" y="13619"/>
                    <a:pt x="14122" y="13619"/>
                  </a:cubicBezTo>
                  <a:cubicBezTo>
                    <a:pt x="14376" y="13619"/>
                    <a:pt x="14618" y="13529"/>
                    <a:pt x="14809" y="13338"/>
                  </a:cubicBezTo>
                  <a:lnTo>
                    <a:pt x="16159" y="11989"/>
                  </a:lnTo>
                  <a:cubicBezTo>
                    <a:pt x="16528" y="11619"/>
                    <a:pt x="16528" y="11008"/>
                    <a:pt x="16159" y="10626"/>
                  </a:cubicBezTo>
                  <a:lnTo>
                    <a:pt x="16146" y="10626"/>
                  </a:lnTo>
                  <a:lnTo>
                    <a:pt x="13434" y="7927"/>
                  </a:lnTo>
                  <a:cubicBezTo>
                    <a:pt x="13256" y="7736"/>
                    <a:pt x="13014" y="7634"/>
                    <a:pt x="12759" y="7634"/>
                  </a:cubicBezTo>
                  <a:cubicBezTo>
                    <a:pt x="12505" y="7634"/>
                    <a:pt x="12263" y="7736"/>
                    <a:pt x="12084" y="7927"/>
                  </a:cubicBezTo>
                  <a:lnTo>
                    <a:pt x="11639" y="8372"/>
                  </a:lnTo>
                  <a:lnTo>
                    <a:pt x="11231" y="7965"/>
                  </a:lnTo>
                  <a:lnTo>
                    <a:pt x="13078" y="6131"/>
                  </a:lnTo>
                  <a:cubicBezTo>
                    <a:pt x="13447" y="5762"/>
                    <a:pt x="13447" y="5164"/>
                    <a:pt x="13078" y="4794"/>
                  </a:cubicBezTo>
                  <a:lnTo>
                    <a:pt x="12581" y="4311"/>
                  </a:lnTo>
                  <a:lnTo>
                    <a:pt x="12899" y="4005"/>
                  </a:lnTo>
                  <a:cubicBezTo>
                    <a:pt x="13129" y="4145"/>
                    <a:pt x="13383" y="4209"/>
                    <a:pt x="13638" y="4209"/>
                  </a:cubicBezTo>
                  <a:cubicBezTo>
                    <a:pt x="14007" y="4209"/>
                    <a:pt x="14364" y="4081"/>
                    <a:pt x="14644" y="3801"/>
                  </a:cubicBezTo>
                  <a:lnTo>
                    <a:pt x="14975" y="3470"/>
                  </a:lnTo>
                  <a:cubicBezTo>
                    <a:pt x="15102" y="3343"/>
                    <a:pt x="15102" y="3139"/>
                    <a:pt x="14975" y="3012"/>
                  </a:cubicBezTo>
                  <a:lnTo>
                    <a:pt x="13434" y="1471"/>
                  </a:lnTo>
                  <a:cubicBezTo>
                    <a:pt x="13371" y="1407"/>
                    <a:pt x="13281" y="1382"/>
                    <a:pt x="13205" y="1382"/>
                  </a:cubicBezTo>
                  <a:cubicBezTo>
                    <a:pt x="13116" y="1382"/>
                    <a:pt x="13039" y="1407"/>
                    <a:pt x="12976" y="1471"/>
                  </a:cubicBezTo>
                  <a:lnTo>
                    <a:pt x="12645" y="1802"/>
                  </a:lnTo>
                  <a:cubicBezTo>
                    <a:pt x="12174" y="2273"/>
                    <a:pt x="12097" y="2999"/>
                    <a:pt x="12441" y="3547"/>
                  </a:cubicBezTo>
                  <a:lnTo>
                    <a:pt x="12135" y="3852"/>
                  </a:lnTo>
                  <a:lnTo>
                    <a:pt x="11652" y="3368"/>
                  </a:lnTo>
                  <a:cubicBezTo>
                    <a:pt x="11473" y="3190"/>
                    <a:pt x="11231" y="3088"/>
                    <a:pt x="10977" y="3088"/>
                  </a:cubicBezTo>
                  <a:cubicBezTo>
                    <a:pt x="10722" y="3088"/>
                    <a:pt x="10493" y="3190"/>
                    <a:pt x="10315" y="3368"/>
                  </a:cubicBezTo>
                  <a:lnTo>
                    <a:pt x="8468" y="5202"/>
                  </a:lnTo>
                  <a:lnTo>
                    <a:pt x="8073" y="4807"/>
                  </a:lnTo>
                  <a:lnTo>
                    <a:pt x="8519" y="4361"/>
                  </a:lnTo>
                  <a:cubicBezTo>
                    <a:pt x="8888" y="3979"/>
                    <a:pt x="8888" y="3368"/>
                    <a:pt x="8519" y="2999"/>
                  </a:cubicBezTo>
                  <a:lnTo>
                    <a:pt x="5807" y="287"/>
                  </a:lnTo>
                  <a:cubicBezTo>
                    <a:pt x="5616" y="96"/>
                    <a:pt x="5368" y="0"/>
                    <a:pt x="5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3"/>
            <p:cNvSpPr/>
            <p:nvPr/>
          </p:nvSpPr>
          <p:spPr>
            <a:xfrm>
              <a:off x="1944138" y="4329488"/>
              <a:ext cx="59550" cy="58125"/>
            </a:xfrm>
            <a:custGeom>
              <a:avLst/>
              <a:gdLst/>
              <a:ahLst/>
              <a:cxnLst/>
              <a:rect l="l" t="t" r="r" b="b"/>
              <a:pathLst>
                <a:path w="2382" h="2325" extrusionOk="0">
                  <a:moveTo>
                    <a:pt x="2038" y="1"/>
                  </a:moveTo>
                  <a:cubicBezTo>
                    <a:pt x="1955" y="1"/>
                    <a:pt x="1872" y="33"/>
                    <a:pt x="1809" y="96"/>
                  </a:cubicBezTo>
                  <a:lnTo>
                    <a:pt x="128" y="1777"/>
                  </a:lnTo>
                  <a:cubicBezTo>
                    <a:pt x="1" y="1905"/>
                    <a:pt x="1" y="2108"/>
                    <a:pt x="128" y="2236"/>
                  </a:cubicBezTo>
                  <a:cubicBezTo>
                    <a:pt x="179" y="2299"/>
                    <a:pt x="268" y="2325"/>
                    <a:pt x="344" y="2325"/>
                  </a:cubicBezTo>
                  <a:cubicBezTo>
                    <a:pt x="434" y="2325"/>
                    <a:pt x="510" y="2299"/>
                    <a:pt x="574" y="2236"/>
                  </a:cubicBezTo>
                  <a:lnTo>
                    <a:pt x="2267" y="542"/>
                  </a:lnTo>
                  <a:cubicBezTo>
                    <a:pt x="2382" y="427"/>
                    <a:pt x="2382" y="224"/>
                    <a:pt x="2267" y="96"/>
                  </a:cubicBezTo>
                  <a:cubicBezTo>
                    <a:pt x="2203" y="33"/>
                    <a:pt x="212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3"/>
            <p:cNvSpPr/>
            <p:nvPr/>
          </p:nvSpPr>
          <p:spPr>
            <a:xfrm>
              <a:off x="1926638" y="4389813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9" y="1"/>
                  </a:moveTo>
                  <a:cubicBezTo>
                    <a:pt x="229" y="1"/>
                    <a:pt x="153" y="39"/>
                    <a:pt x="89" y="90"/>
                  </a:cubicBezTo>
                  <a:cubicBezTo>
                    <a:pt x="38" y="154"/>
                    <a:pt x="0" y="243"/>
                    <a:pt x="0" y="319"/>
                  </a:cubicBezTo>
                  <a:cubicBezTo>
                    <a:pt x="0" y="408"/>
                    <a:pt x="38" y="485"/>
                    <a:pt x="89" y="548"/>
                  </a:cubicBezTo>
                  <a:cubicBezTo>
                    <a:pt x="153" y="599"/>
                    <a:pt x="229" y="638"/>
                    <a:pt x="319" y="638"/>
                  </a:cubicBezTo>
                  <a:cubicBezTo>
                    <a:pt x="408" y="638"/>
                    <a:pt x="484" y="599"/>
                    <a:pt x="548" y="548"/>
                  </a:cubicBezTo>
                  <a:cubicBezTo>
                    <a:pt x="611" y="485"/>
                    <a:pt x="637" y="408"/>
                    <a:pt x="637" y="319"/>
                  </a:cubicBezTo>
                  <a:cubicBezTo>
                    <a:pt x="637" y="243"/>
                    <a:pt x="611" y="154"/>
                    <a:pt x="548" y="90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0" name="Google Shape;1600;p43"/>
          <p:cNvGrpSpPr/>
          <p:nvPr/>
        </p:nvGrpSpPr>
        <p:grpSpPr>
          <a:xfrm>
            <a:off x="5834970" y="3155341"/>
            <a:ext cx="410675" cy="410675"/>
            <a:chOff x="3996138" y="3418913"/>
            <a:chExt cx="410675" cy="410675"/>
          </a:xfrm>
        </p:grpSpPr>
        <p:sp>
          <p:nvSpPr>
            <p:cNvPr id="1601" name="Google Shape;1601;p43"/>
            <p:cNvSpPr/>
            <p:nvPr/>
          </p:nvSpPr>
          <p:spPr>
            <a:xfrm>
              <a:off x="3996138" y="3471113"/>
              <a:ext cx="410675" cy="306575"/>
            </a:xfrm>
            <a:custGeom>
              <a:avLst/>
              <a:gdLst/>
              <a:ahLst/>
              <a:cxnLst/>
              <a:rect l="l" t="t" r="r" b="b"/>
              <a:pathLst>
                <a:path w="16427" h="12263" extrusionOk="0">
                  <a:moveTo>
                    <a:pt x="2216" y="4852"/>
                  </a:moveTo>
                  <a:cubicBezTo>
                    <a:pt x="2126" y="5259"/>
                    <a:pt x="2076" y="5692"/>
                    <a:pt x="2076" y="6125"/>
                  </a:cubicBezTo>
                  <a:cubicBezTo>
                    <a:pt x="2076" y="6571"/>
                    <a:pt x="2126" y="7004"/>
                    <a:pt x="2216" y="7411"/>
                  </a:cubicBezTo>
                  <a:cubicBezTo>
                    <a:pt x="1210" y="7016"/>
                    <a:pt x="637" y="6558"/>
                    <a:pt x="637" y="6125"/>
                  </a:cubicBezTo>
                  <a:cubicBezTo>
                    <a:pt x="637" y="5705"/>
                    <a:pt x="1222" y="5234"/>
                    <a:pt x="2216" y="4852"/>
                  </a:cubicBezTo>
                  <a:close/>
                  <a:moveTo>
                    <a:pt x="14210" y="4852"/>
                  </a:moveTo>
                  <a:lnTo>
                    <a:pt x="14210" y="4852"/>
                  </a:lnTo>
                  <a:cubicBezTo>
                    <a:pt x="15204" y="5234"/>
                    <a:pt x="15777" y="5705"/>
                    <a:pt x="15777" y="6138"/>
                  </a:cubicBezTo>
                  <a:cubicBezTo>
                    <a:pt x="15777" y="6558"/>
                    <a:pt x="15204" y="7029"/>
                    <a:pt x="14210" y="7411"/>
                  </a:cubicBezTo>
                  <a:cubicBezTo>
                    <a:pt x="14287" y="7004"/>
                    <a:pt x="14338" y="6571"/>
                    <a:pt x="14338" y="6138"/>
                  </a:cubicBezTo>
                  <a:cubicBezTo>
                    <a:pt x="14338" y="5692"/>
                    <a:pt x="14300" y="5259"/>
                    <a:pt x="14210" y="4852"/>
                  </a:cubicBezTo>
                  <a:close/>
                  <a:moveTo>
                    <a:pt x="8213" y="650"/>
                  </a:moveTo>
                  <a:cubicBezTo>
                    <a:pt x="9359" y="650"/>
                    <a:pt x="10416" y="994"/>
                    <a:pt x="11295" y="1592"/>
                  </a:cubicBezTo>
                  <a:lnTo>
                    <a:pt x="9754" y="1592"/>
                  </a:lnTo>
                  <a:cubicBezTo>
                    <a:pt x="9576" y="1592"/>
                    <a:pt x="9423" y="1745"/>
                    <a:pt x="9423" y="1923"/>
                  </a:cubicBezTo>
                  <a:cubicBezTo>
                    <a:pt x="9423" y="2101"/>
                    <a:pt x="9576" y="2241"/>
                    <a:pt x="9754" y="2241"/>
                  </a:cubicBezTo>
                  <a:lnTo>
                    <a:pt x="12071" y="2241"/>
                  </a:lnTo>
                  <a:cubicBezTo>
                    <a:pt x="13001" y="3158"/>
                    <a:pt x="13612" y="4419"/>
                    <a:pt x="13688" y="5807"/>
                  </a:cubicBezTo>
                  <a:lnTo>
                    <a:pt x="12504" y="5807"/>
                  </a:lnTo>
                  <a:cubicBezTo>
                    <a:pt x="12326" y="5807"/>
                    <a:pt x="12186" y="5960"/>
                    <a:pt x="12186" y="6138"/>
                  </a:cubicBezTo>
                  <a:cubicBezTo>
                    <a:pt x="12186" y="6316"/>
                    <a:pt x="12326" y="6456"/>
                    <a:pt x="12504" y="6456"/>
                  </a:cubicBezTo>
                  <a:lnTo>
                    <a:pt x="13688" y="6456"/>
                  </a:lnTo>
                  <a:cubicBezTo>
                    <a:pt x="13663" y="6864"/>
                    <a:pt x="13599" y="7271"/>
                    <a:pt x="13485" y="7653"/>
                  </a:cubicBezTo>
                  <a:cubicBezTo>
                    <a:pt x="12517" y="7933"/>
                    <a:pt x="11320" y="8137"/>
                    <a:pt x="10034" y="8239"/>
                  </a:cubicBezTo>
                  <a:cubicBezTo>
                    <a:pt x="9843" y="7398"/>
                    <a:pt x="9104" y="6762"/>
                    <a:pt x="8213" y="6762"/>
                  </a:cubicBezTo>
                  <a:cubicBezTo>
                    <a:pt x="7322" y="6762"/>
                    <a:pt x="6570" y="7398"/>
                    <a:pt x="6392" y="8239"/>
                  </a:cubicBezTo>
                  <a:cubicBezTo>
                    <a:pt x="5093" y="8137"/>
                    <a:pt x="3909" y="7933"/>
                    <a:pt x="2941" y="7653"/>
                  </a:cubicBezTo>
                  <a:cubicBezTo>
                    <a:pt x="2801" y="7169"/>
                    <a:pt x="2725" y="6660"/>
                    <a:pt x="2725" y="6138"/>
                  </a:cubicBezTo>
                  <a:cubicBezTo>
                    <a:pt x="2725" y="3107"/>
                    <a:pt x="5182" y="650"/>
                    <a:pt x="8213" y="650"/>
                  </a:cubicBezTo>
                  <a:close/>
                  <a:moveTo>
                    <a:pt x="8213" y="7411"/>
                  </a:moveTo>
                  <a:cubicBezTo>
                    <a:pt x="8875" y="7411"/>
                    <a:pt x="9423" y="7959"/>
                    <a:pt x="9423" y="8621"/>
                  </a:cubicBezTo>
                  <a:cubicBezTo>
                    <a:pt x="9423" y="9296"/>
                    <a:pt x="8875" y="9843"/>
                    <a:pt x="8213" y="9843"/>
                  </a:cubicBezTo>
                  <a:cubicBezTo>
                    <a:pt x="7538" y="9843"/>
                    <a:pt x="6991" y="9296"/>
                    <a:pt x="6991" y="8621"/>
                  </a:cubicBezTo>
                  <a:cubicBezTo>
                    <a:pt x="6991" y="7959"/>
                    <a:pt x="7538" y="7411"/>
                    <a:pt x="8213" y="7411"/>
                  </a:cubicBezTo>
                  <a:close/>
                  <a:moveTo>
                    <a:pt x="3209" y="8392"/>
                  </a:moveTo>
                  <a:cubicBezTo>
                    <a:pt x="4138" y="8621"/>
                    <a:pt x="5221" y="8799"/>
                    <a:pt x="6367" y="8876"/>
                  </a:cubicBezTo>
                  <a:cubicBezTo>
                    <a:pt x="6494" y="9792"/>
                    <a:pt x="7271" y="10493"/>
                    <a:pt x="8213" y="10493"/>
                  </a:cubicBezTo>
                  <a:cubicBezTo>
                    <a:pt x="9155" y="10493"/>
                    <a:pt x="9932" y="9792"/>
                    <a:pt x="10059" y="8876"/>
                  </a:cubicBezTo>
                  <a:cubicBezTo>
                    <a:pt x="11154" y="8799"/>
                    <a:pt x="12250" y="8634"/>
                    <a:pt x="13217" y="8392"/>
                  </a:cubicBezTo>
                  <a:lnTo>
                    <a:pt x="13217" y="8392"/>
                  </a:lnTo>
                  <a:cubicBezTo>
                    <a:pt x="12924" y="9016"/>
                    <a:pt x="12517" y="9589"/>
                    <a:pt x="12033" y="10072"/>
                  </a:cubicBezTo>
                  <a:cubicBezTo>
                    <a:pt x="11995" y="10060"/>
                    <a:pt x="11969" y="10060"/>
                    <a:pt x="11931" y="10060"/>
                  </a:cubicBezTo>
                  <a:lnTo>
                    <a:pt x="10518" y="10060"/>
                  </a:lnTo>
                  <a:cubicBezTo>
                    <a:pt x="10340" y="10060"/>
                    <a:pt x="10199" y="10200"/>
                    <a:pt x="10199" y="10378"/>
                  </a:cubicBezTo>
                  <a:cubicBezTo>
                    <a:pt x="10199" y="10556"/>
                    <a:pt x="10340" y="10696"/>
                    <a:pt x="10518" y="10696"/>
                  </a:cubicBezTo>
                  <a:lnTo>
                    <a:pt x="11256" y="10696"/>
                  </a:lnTo>
                  <a:cubicBezTo>
                    <a:pt x="10378" y="11282"/>
                    <a:pt x="9334" y="11626"/>
                    <a:pt x="8213" y="11626"/>
                  </a:cubicBezTo>
                  <a:cubicBezTo>
                    <a:pt x="5985" y="11626"/>
                    <a:pt x="4075" y="10289"/>
                    <a:pt x="3209" y="8392"/>
                  </a:cubicBezTo>
                  <a:close/>
                  <a:moveTo>
                    <a:pt x="8213" y="0"/>
                  </a:moveTo>
                  <a:cubicBezTo>
                    <a:pt x="5539" y="0"/>
                    <a:pt x="3272" y="1707"/>
                    <a:pt x="2432" y="4088"/>
                  </a:cubicBezTo>
                  <a:cubicBezTo>
                    <a:pt x="840" y="4610"/>
                    <a:pt x="0" y="5323"/>
                    <a:pt x="0" y="6125"/>
                  </a:cubicBezTo>
                  <a:cubicBezTo>
                    <a:pt x="0" y="6634"/>
                    <a:pt x="344" y="7373"/>
                    <a:pt x="1974" y="8010"/>
                  </a:cubicBezTo>
                  <a:cubicBezTo>
                    <a:pt x="2114" y="8061"/>
                    <a:pt x="2267" y="8112"/>
                    <a:pt x="2432" y="8162"/>
                  </a:cubicBezTo>
                  <a:cubicBezTo>
                    <a:pt x="3272" y="10544"/>
                    <a:pt x="5539" y="12263"/>
                    <a:pt x="8213" y="12263"/>
                  </a:cubicBezTo>
                  <a:cubicBezTo>
                    <a:pt x="10874" y="12263"/>
                    <a:pt x="13154" y="10544"/>
                    <a:pt x="13994" y="8162"/>
                  </a:cubicBezTo>
                  <a:cubicBezTo>
                    <a:pt x="15433" y="7691"/>
                    <a:pt x="16426" y="7016"/>
                    <a:pt x="16426" y="6125"/>
                  </a:cubicBezTo>
                  <a:cubicBezTo>
                    <a:pt x="16426" y="5323"/>
                    <a:pt x="15586" y="4610"/>
                    <a:pt x="13994" y="4088"/>
                  </a:cubicBezTo>
                  <a:cubicBezTo>
                    <a:pt x="13676" y="3184"/>
                    <a:pt x="13141" y="2369"/>
                    <a:pt x="12466" y="1719"/>
                  </a:cubicBezTo>
                  <a:cubicBezTo>
                    <a:pt x="12441" y="1694"/>
                    <a:pt x="12415" y="1668"/>
                    <a:pt x="12402" y="1656"/>
                  </a:cubicBezTo>
                  <a:cubicBezTo>
                    <a:pt x="11295" y="624"/>
                    <a:pt x="9830" y="0"/>
                    <a:pt x="8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3"/>
            <p:cNvSpPr/>
            <p:nvPr/>
          </p:nvSpPr>
          <p:spPr>
            <a:xfrm>
              <a:off x="4133013" y="3609913"/>
              <a:ext cx="120675" cy="50000"/>
            </a:xfrm>
            <a:custGeom>
              <a:avLst/>
              <a:gdLst/>
              <a:ahLst/>
              <a:cxnLst/>
              <a:rect l="l" t="t" r="r" b="b"/>
              <a:pathLst>
                <a:path w="4827" h="2000" extrusionOk="0">
                  <a:moveTo>
                    <a:pt x="2738" y="0"/>
                  </a:moveTo>
                  <a:cubicBezTo>
                    <a:pt x="1656" y="0"/>
                    <a:pt x="637" y="586"/>
                    <a:pt x="89" y="1515"/>
                  </a:cubicBezTo>
                  <a:cubicBezTo>
                    <a:pt x="0" y="1668"/>
                    <a:pt x="51" y="1859"/>
                    <a:pt x="204" y="1948"/>
                  </a:cubicBezTo>
                  <a:cubicBezTo>
                    <a:pt x="255" y="1987"/>
                    <a:pt x="306" y="1999"/>
                    <a:pt x="357" y="1999"/>
                  </a:cubicBezTo>
                  <a:cubicBezTo>
                    <a:pt x="471" y="1999"/>
                    <a:pt x="573" y="1936"/>
                    <a:pt x="637" y="1834"/>
                  </a:cubicBezTo>
                  <a:cubicBezTo>
                    <a:pt x="1070" y="1095"/>
                    <a:pt x="1872" y="637"/>
                    <a:pt x="2738" y="637"/>
                  </a:cubicBezTo>
                  <a:cubicBezTo>
                    <a:pt x="3298" y="637"/>
                    <a:pt x="3820" y="828"/>
                    <a:pt x="4266" y="1184"/>
                  </a:cubicBezTo>
                  <a:cubicBezTo>
                    <a:pt x="4321" y="1229"/>
                    <a:pt x="4391" y="1251"/>
                    <a:pt x="4461" y="1251"/>
                  </a:cubicBezTo>
                  <a:cubicBezTo>
                    <a:pt x="4553" y="1251"/>
                    <a:pt x="4647" y="1213"/>
                    <a:pt x="4712" y="1133"/>
                  </a:cubicBezTo>
                  <a:cubicBezTo>
                    <a:pt x="4826" y="993"/>
                    <a:pt x="4801" y="790"/>
                    <a:pt x="4661" y="675"/>
                  </a:cubicBezTo>
                  <a:cubicBezTo>
                    <a:pt x="4113" y="242"/>
                    <a:pt x="3438" y="0"/>
                    <a:pt x="2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3"/>
            <p:cNvSpPr/>
            <p:nvPr/>
          </p:nvSpPr>
          <p:spPr>
            <a:xfrm>
              <a:off x="4253663" y="3647938"/>
              <a:ext cx="18475" cy="16100"/>
            </a:xfrm>
            <a:custGeom>
              <a:avLst/>
              <a:gdLst/>
              <a:ahLst/>
              <a:cxnLst/>
              <a:rect l="l" t="t" r="r" b="b"/>
              <a:pathLst>
                <a:path w="739" h="644" extrusionOk="0">
                  <a:moveTo>
                    <a:pt x="375" y="0"/>
                  </a:moveTo>
                  <a:cubicBezTo>
                    <a:pt x="327" y="0"/>
                    <a:pt x="277" y="11"/>
                    <a:pt x="230" y="33"/>
                  </a:cubicBezTo>
                  <a:cubicBezTo>
                    <a:pt x="77" y="109"/>
                    <a:pt x="0" y="300"/>
                    <a:pt x="89" y="466"/>
                  </a:cubicBezTo>
                  <a:cubicBezTo>
                    <a:pt x="140" y="580"/>
                    <a:pt x="255" y="644"/>
                    <a:pt x="370" y="644"/>
                  </a:cubicBezTo>
                  <a:cubicBezTo>
                    <a:pt x="421" y="644"/>
                    <a:pt x="471" y="631"/>
                    <a:pt x="510" y="618"/>
                  </a:cubicBezTo>
                  <a:cubicBezTo>
                    <a:pt x="675" y="542"/>
                    <a:pt x="739" y="338"/>
                    <a:pt x="662" y="185"/>
                  </a:cubicBezTo>
                  <a:lnTo>
                    <a:pt x="662" y="173"/>
                  </a:lnTo>
                  <a:cubicBezTo>
                    <a:pt x="608" y="64"/>
                    <a:pt x="49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3"/>
            <p:cNvSpPr/>
            <p:nvPr/>
          </p:nvSpPr>
          <p:spPr>
            <a:xfrm>
              <a:off x="4193488" y="3510913"/>
              <a:ext cx="16275" cy="15925"/>
            </a:xfrm>
            <a:custGeom>
              <a:avLst/>
              <a:gdLst/>
              <a:ahLst/>
              <a:cxnLst/>
              <a:rect l="l" t="t" r="r" b="b"/>
              <a:pathLst>
                <a:path w="651" h="637" extrusionOk="0">
                  <a:moveTo>
                    <a:pt x="332" y="0"/>
                  </a:moveTo>
                  <a:cubicBezTo>
                    <a:pt x="243" y="0"/>
                    <a:pt x="154" y="38"/>
                    <a:pt x="103" y="102"/>
                  </a:cubicBezTo>
                  <a:cubicBezTo>
                    <a:pt x="39" y="153"/>
                    <a:pt x="1" y="242"/>
                    <a:pt x="1" y="318"/>
                  </a:cubicBezTo>
                  <a:cubicBezTo>
                    <a:pt x="1" y="408"/>
                    <a:pt x="39" y="484"/>
                    <a:pt x="103" y="548"/>
                  </a:cubicBezTo>
                  <a:cubicBezTo>
                    <a:pt x="154" y="611"/>
                    <a:pt x="243" y="637"/>
                    <a:pt x="332" y="637"/>
                  </a:cubicBezTo>
                  <a:cubicBezTo>
                    <a:pt x="408" y="637"/>
                    <a:pt x="497" y="611"/>
                    <a:pt x="548" y="548"/>
                  </a:cubicBezTo>
                  <a:cubicBezTo>
                    <a:pt x="612" y="484"/>
                    <a:pt x="650" y="408"/>
                    <a:pt x="650" y="318"/>
                  </a:cubicBezTo>
                  <a:cubicBezTo>
                    <a:pt x="650" y="242"/>
                    <a:pt x="612" y="153"/>
                    <a:pt x="548" y="102"/>
                  </a:cubicBezTo>
                  <a:cubicBezTo>
                    <a:pt x="497" y="38"/>
                    <a:pt x="408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3"/>
            <p:cNvSpPr/>
            <p:nvPr/>
          </p:nvSpPr>
          <p:spPr>
            <a:xfrm>
              <a:off x="4096413" y="3556113"/>
              <a:ext cx="80225" cy="16250"/>
            </a:xfrm>
            <a:custGeom>
              <a:avLst/>
              <a:gdLst/>
              <a:ahLst/>
              <a:cxnLst/>
              <a:rect l="l" t="t" r="r" b="b"/>
              <a:pathLst>
                <a:path w="3209" h="650" extrusionOk="0">
                  <a:moveTo>
                    <a:pt x="318" y="0"/>
                  </a:moveTo>
                  <a:cubicBezTo>
                    <a:pt x="140" y="0"/>
                    <a:pt x="0" y="153"/>
                    <a:pt x="0" y="331"/>
                  </a:cubicBezTo>
                  <a:cubicBezTo>
                    <a:pt x="0" y="510"/>
                    <a:pt x="140" y="650"/>
                    <a:pt x="318" y="650"/>
                  </a:cubicBezTo>
                  <a:lnTo>
                    <a:pt x="2891" y="650"/>
                  </a:lnTo>
                  <a:cubicBezTo>
                    <a:pt x="3069" y="650"/>
                    <a:pt x="3209" y="510"/>
                    <a:pt x="3209" y="331"/>
                  </a:cubicBezTo>
                  <a:cubicBezTo>
                    <a:pt x="3209" y="153"/>
                    <a:pt x="3069" y="0"/>
                    <a:pt x="28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3"/>
            <p:cNvSpPr/>
            <p:nvPr/>
          </p:nvSpPr>
          <p:spPr>
            <a:xfrm>
              <a:off x="4202088" y="3556113"/>
              <a:ext cx="53175" cy="16250"/>
            </a:xfrm>
            <a:custGeom>
              <a:avLst/>
              <a:gdLst/>
              <a:ahLst/>
              <a:cxnLst/>
              <a:rect l="l" t="t" r="r" b="b"/>
              <a:pathLst>
                <a:path w="2127" h="650" extrusionOk="0">
                  <a:moveTo>
                    <a:pt x="332" y="0"/>
                  </a:moveTo>
                  <a:cubicBezTo>
                    <a:pt x="153" y="0"/>
                    <a:pt x="1" y="153"/>
                    <a:pt x="1" y="331"/>
                  </a:cubicBezTo>
                  <a:cubicBezTo>
                    <a:pt x="1" y="510"/>
                    <a:pt x="153" y="650"/>
                    <a:pt x="332" y="650"/>
                  </a:cubicBezTo>
                  <a:lnTo>
                    <a:pt x="1796" y="650"/>
                  </a:lnTo>
                  <a:cubicBezTo>
                    <a:pt x="1974" y="650"/>
                    <a:pt x="2127" y="510"/>
                    <a:pt x="2127" y="331"/>
                  </a:cubicBezTo>
                  <a:cubicBezTo>
                    <a:pt x="2127" y="153"/>
                    <a:pt x="1974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3"/>
            <p:cNvSpPr/>
            <p:nvPr/>
          </p:nvSpPr>
          <p:spPr>
            <a:xfrm>
              <a:off x="3996138" y="3418913"/>
              <a:ext cx="69725" cy="69100"/>
            </a:xfrm>
            <a:custGeom>
              <a:avLst/>
              <a:gdLst/>
              <a:ahLst/>
              <a:cxnLst/>
              <a:rect l="l" t="t" r="r" b="b"/>
              <a:pathLst>
                <a:path w="2789" h="2764" extrusionOk="0">
                  <a:moveTo>
                    <a:pt x="1375" y="777"/>
                  </a:moveTo>
                  <a:lnTo>
                    <a:pt x="1986" y="1388"/>
                  </a:lnTo>
                  <a:lnTo>
                    <a:pt x="1375" y="1987"/>
                  </a:lnTo>
                  <a:lnTo>
                    <a:pt x="777" y="1388"/>
                  </a:lnTo>
                  <a:lnTo>
                    <a:pt x="1375" y="777"/>
                  </a:lnTo>
                  <a:close/>
                  <a:moveTo>
                    <a:pt x="1375" y="0"/>
                  </a:moveTo>
                  <a:cubicBezTo>
                    <a:pt x="1299" y="0"/>
                    <a:pt x="1210" y="38"/>
                    <a:pt x="1146" y="102"/>
                  </a:cubicBezTo>
                  <a:lnTo>
                    <a:pt x="89" y="1159"/>
                  </a:lnTo>
                  <a:cubicBezTo>
                    <a:pt x="25" y="1223"/>
                    <a:pt x="0" y="1299"/>
                    <a:pt x="0" y="1388"/>
                  </a:cubicBezTo>
                  <a:cubicBezTo>
                    <a:pt x="0" y="1464"/>
                    <a:pt x="25" y="1554"/>
                    <a:pt x="89" y="1605"/>
                  </a:cubicBezTo>
                  <a:lnTo>
                    <a:pt x="1146" y="2661"/>
                  </a:lnTo>
                  <a:cubicBezTo>
                    <a:pt x="1210" y="2725"/>
                    <a:pt x="1299" y="2763"/>
                    <a:pt x="1375" y="2763"/>
                  </a:cubicBezTo>
                  <a:cubicBezTo>
                    <a:pt x="1464" y="2763"/>
                    <a:pt x="1541" y="2725"/>
                    <a:pt x="1604" y="2661"/>
                  </a:cubicBezTo>
                  <a:lnTo>
                    <a:pt x="2661" y="1605"/>
                  </a:lnTo>
                  <a:cubicBezTo>
                    <a:pt x="2789" y="1490"/>
                    <a:pt x="2789" y="1286"/>
                    <a:pt x="2661" y="1159"/>
                  </a:cubicBezTo>
                  <a:lnTo>
                    <a:pt x="1604" y="102"/>
                  </a:lnTo>
                  <a:cubicBezTo>
                    <a:pt x="1541" y="38"/>
                    <a:pt x="1464" y="0"/>
                    <a:pt x="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3"/>
            <p:cNvSpPr/>
            <p:nvPr/>
          </p:nvSpPr>
          <p:spPr>
            <a:xfrm>
              <a:off x="4328138" y="3774488"/>
              <a:ext cx="54475" cy="55100"/>
            </a:xfrm>
            <a:custGeom>
              <a:avLst/>
              <a:gdLst/>
              <a:ahLst/>
              <a:cxnLst/>
              <a:rect l="l" t="t" r="r" b="b"/>
              <a:pathLst>
                <a:path w="2179" h="2204" extrusionOk="0">
                  <a:moveTo>
                    <a:pt x="1096" y="0"/>
                  </a:moveTo>
                  <a:cubicBezTo>
                    <a:pt x="918" y="0"/>
                    <a:pt x="765" y="140"/>
                    <a:pt x="765" y="319"/>
                  </a:cubicBezTo>
                  <a:lnTo>
                    <a:pt x="765" y="777"/>
                  </a:lnTo>
                  <a:lnTo>
                    <a:pt x="319" y="777"/>
                  </a:lnTo>
                  <a:cubicBezTo>
                    <a:pt x="141" y="777"/>
                    <a:pt x="1" y="930"/>
                    <a:pt x="1" y="1108"/>
                  </a:cubicBezTo>
                  <a:cubicBezTo>
                    <a:pt x="1" y="1286"/>
                    <a:pt x="141" y="1426"/>
                    <a:pt x="319" y="1426"/>
                  </a:cubicBezTo>
                  <a:lnTo>
                    <a:pt x="765" y="1426"/>
                  </a:lnTo>
                  <a:lnTo>
                    <a:pt x="765" y="1885"/>
                  </a:lnTo>
                  <a:cubicBezTo>
                    <a:pt x="765" y="2063"/>
                    <a:pt x="918" y="2203"/>
                    <a:pt x="1096" y="2203"/>
                  </a:cubicBezTo>
                  <a:cubicBezTo>
                    <a:pt x="1274" y="2203"/>
                    <a:pt x="1414" y="2063"/>
                    <a:pt x="1414" y="1885"/>
                  </a:cubicBezTo>
                  <a:lnTo>
                    <a:pt x="1414" y="1426"/>
                  </a:lnTo>
                  <a:lnTo>
                    <a:pt x="1860" y="1426"/>
                  </a:lnTo>
                  <a:cubicBezTo>
                    <a:pt x="2038" y="1426"/>
                    <a:pt x="2178" y="1286"/>
                    <a:pt x="2178" y="1108"/>
                  </a:cubicBezTo>
                  <a:cubicBezTo>
                    <a:pt x="2178" y="930"/>
                    <a:pt x="2038" y="777"/>
                    <a:pt x="1860" y="777"/>
                  </a:cubicBezTo>
                  <a:lnTo>
                    <a:pt x="1414" y="777"/>
                  </a:lnTo>
                  <a:lnTo>
                    <a:pt x="1414" y="319"/>
                  </a:lnTo>
                  <a:cubicBezTo>
                    <a:pt x="1414" y="140"/>
                    <a:pt x="1274" y="0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3"/>
            <p:cNvSpPr/>
            <p:nvPr/>
          </p:nvSpPr>
          <p:spPr>
            <a:xfrm>
              <a:off x="4010463" y="3736613"/>
              <a:ext cx="16250" cy="15925"/>
            </a:xfrm>
            <a:custGeom>
              <a:avLst/>
              <a:gdLst/>
              <a:ahLst/>
              <a:cxnLst/>
              <a:rect l="l" t="t" r="r" b="b"/>
              <a:pathLst>
                <a:path w="650" h="637" extrusionOk="0">
                  <a:moveTo>
                    <a:pt x="318" y="0"/>
                  </a:moveTo>
                  <a:cubicBezTo>
                    <a:pt x="242" y="0"/>
                    <a:pt x="153" y="38"/>
                    <a:pt x="102" y="89"/>
                  </a:cubicBezTo>
                  <a:cubicBezTo>
                    <a:pt x="38" y="153"/>
                    <a:pt x="0" y="242"/>
                    <a:pt x="0" y="318"/>
                  </a:cubicBezTo>
                  <a:cubicBezTo>
                    <a:pt x="0" y="407"/>
                    <a:pt x="38" y="484"/>
                    <a:pt x="102" y="548"/>
                  </a:cubicBezTo>
                  <a:cubicBezTo>
                    <a:pt x="153" y="598"/>
                    <a:pt x="242" y="637"/>
                    <a:pt x="318" y="637"/>
                  </a:cubicBezTo>
                  <a:cubicBezTo>
                    <a:pt x="407" y="637"/>
                    <a:pt x="484" y="598"/>
                    <a:pt x="548" y="548"/>
                  </a:cubicBezTo>
                  <a:cubicBezTo>
                    <a:pt x="611" y="484"/>
                    <a:pt x="649" y="407"/>
                    <a:pt x="649" y="318"/>
                  </a:cubicBezTo>
                  <a:cubicBezTo>
                    <a:pt x="649" y="242"/>
                    <a:pt x="611" y="153"/>
                    <a:pt x="548" y="89"/>
                  </a:cubicBezTo>
                  <a:cubicBezTo>
                    <a:pt x="484" y="38"/>
                    <a:pt x="407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3"/>
            <p:cNvSpPr/>
            <p:nvPr/>
          </p:nvSpPr>
          <p:spPr>
            <a:xfrm>
              <a:off x="4286438" y="343608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43" y="1"/>
                    <a:pt x="154" y="26"/>
                    <a:pt x="90" y="90"/>
                  </a:cubicBezTo>
                  <a:cubicBezTo>
                    <a:pt x="39" y="154"/>
                    <a:pt x="1" y="230"/>
                    <a:pt x="1" y="319"/>
                  </a:cubicBezTo>
                  <a:cubicBezTo>
                    <a:pt x="1" y="395"/>
                    <a:pt x="39" y="485"/>
                    <a:pt x="90" y="536"/>
                  </a:cubicBezTo>
                  <a:cubicBezTo>
                    <a:pt x="154" y="599"/>
                    <a:pt x="243" y="637"/>
                    <a:pt x="319" y="637"/>
                  </a:cubicBezTo>
                  <a:cubicBezTo>
                    <a:pt x="408" y="637"/>
                    <a:pt x="485" y="599"/>
                    <a:pt x="548" y="536"/>
                  </a:cubicBezTo>
                  <a:cubicBezTo>
                    <a:pt x="612" y="485"/>
                    <a:pt x="638" y="395"/>
                    <a:pt x="638" y="319"/>
                  </a:cubicBezTo>
                  <a:cubicBezTo>
                    <a:pt x="638" y="230"/>
                    <a:pt x="612" y="154"/>
                    <a:pt x="548" y="90"/>
                  </a:cubicBezTo>
                  <a:cubicBezTo>
                    <a:pt x="485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3"/>
            <p:cNvSpPr/>
            <p:nvPr/>
          </p:nvSpPr>
          <p:spPr>
            <a:xfrm>
              <a:off x="4338963" y="3432263"/>
              <a:ext cx="54475" cy="54475"/>
            </a:xfrm>
            <a:custGeom>
              <a:avLst/>
              <a:gdLst/>
              <a:ahLst/>
              <a:cxnLst/>
              <a:rect l="l" t="t" r="r" b="b"/>
              <a:pathLst>
                <a:path w="2179" h="2179" extrusionOk="0">
                  <a:moveTo>
                    <a:pt x="1083" y="638"/>
                  </a:moveTo>
                  <a:cubicBezTo>
                    <a:pt x="1338" y="638"/>
                    <a:pt x="1542" y="841"/>
                    <a:pt x="1542" y="1096"/>
                  </a:cubicBezTo>
                  <a:cubicBezTo>
                    <a:pt x="1542" y="1338"/>
                    <a:pt x="1338" y="1542"/>
                    <a:pt x="1083" y="1542"/>
                  </a:cubicBezTo>
                  <a:cubicBezTo>
                    <a:pt x="841" y="1542"/>
                    <a:pt x="638" y="1338"/>
                    <a:pt x="638" y="1096"/>
                  </a:cubicBezTo>
                  <a:cubicBezTo>
                    <a:pt x="638" y="841"/>
                    <a:pt x="841" y="638"/>
                    <a:pt x="1083" y="638"/>
                  </a:cubicBezTo>
                  <a:close/>
                  <a:moveTo>
                    <a:pt x="1083" y="1"/>
                  </a:moveTo>
                  <a:cubicBezTo>
                    <a:pt x="485" y="1"/>
                    <a:pt x="1" y="485"/>
                    <a:pt x="1" y="1096"/>
                  </a:cubicBezTo>
                  <a:cubicBezTo>
                    <a:pt x="1" y="1694"/>
                    <a:pt x="485" y="2178"/>
                    <a:pt x="1083" y="2178"/>
                  </a:cubicBezTo>
                  <a:cubicBezTo>
                    <a:pt x="1694" y="2178"/>
                    <a:pt x="2178" y="1694"/>
                    <a:pt x="2178" y="1096"/>
                  </a:cubicBezTo>
                  <a:cubicBezTo>
                    <a:pt x="2178" y="485"/>
                    <a:pt x="1694" y="1"/>
                    <a:pt x="1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3"/>
            <p:cNvSpPr/>
            <p:nvPr/>
          </p:nvSpPr>
          <p:spPr>
            <a:xfrm>
              <a:off x="4017763" y="3770338"/>
              <a:ext cx="59250" cy="59250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5" y="637"/>
                  </a:moveTo>
                  <a:cubicBezTo>
                    <a:pt x="1491" y="637"/>
                    <a:pt x="1733" y="879"/>
                    <a:pt x="1733" y="1185"/>
                  </a:cubicBezTo>
                  <a:cubicBezTo>
                    <a:pt x="1733" y="1491"/>
                    <a:pt x="1491" y="1732"/>
                    <a:pt x="1185" y="1732"/>
                  </a:cubicBezTo>
                  <a:cubicBezTo>
                    <a:pt x="879" y="1732"/>
                    <a:pt x="638" y="1491"/>
                    <a:pt x="638" y="1185"/>
                  </a:cubicBezTo>
                  <a:cubicBezTo>
                    <a:pt x="638" y="879"/>
                    <a:pt x="879" y="637"/>
                    <a:pt x="1185" y="637"/>
                  </a:cubicBezTo>
                  <a:close/>
                  <a:moveTo>
                    <a:pt x="1185" y="1"/>
                  </a:moveTo>
                  <a:cubicBezTo>
                    <a:pt x="536" y="1"/>
                    <a:pt x="1" y="536"/>
                    <a:pt x="1" y="1185"/>
                  </a:cubicBezTo>
                  <a:cubicBezTo>
                    <a:pt x="1" y="1834"/>
                    <a:pt x="536" y="2369"/>
                    <a:pt x="1185" y="2369"/>
                  </a:cubicBezTo>
                  <a:cubicBezTo>
                    <a:pt x="1834" y="2369"/>
                    <a:pt x="2369" y="1834"/>
                    <a:pt x="2369" y="1185"/>
                  </a:cubicBezTo>
                  <a:cubicBezTo>
                    <a:pt x="2369" y="536"/>
                    <a:pt x="1834" y="1"/>
                    <a:pt x="1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3" name="Google Shape;1613;p43"/>
          <p:cNvGrpSpPr/>
          <p:nvPr/>
        </p:nvGrpSpPr>
        <p:grpSpPr>
          <a:xfrm>
            <a:off x="1597362" y="1361559"/>
            <a:ext cx="410675" cy="368675"/>
            <a:chOff x="4740388" y="2688638"/>
            <a:chExt cx="410675" cy="368675"/>
          </a:xfrm>
        </p:grpSpPr>
        <p:sp>
          <p:nvSpPr>
            <p:cNvPr id="1614" name="Google Shape;1614;p43"/>
            <p:cNvSpPr/>
            <p:nvPr/>
          </p:nvSpPr>
          <p:spPr>
            <a:xfrm>
              <a:off x="4799613" y="2739788"/>
              <a:ext cx="281750" cy="266250"/>
            </a:xfrm>
            <a:custGeom>
              <a:avLst/>
              <a:gdLst/>
              <a:ahLst/>
              <a:cxnLst/>
              <a:rect l="l" t="t" r="r" b="b"/>
              <a:pathLst>
                <a:path w="11270" h="10650" extrusionOk="0">
                  <a:moveTo>
                    <a:pt x="2050" y="2577"/>
                  </a:moveTo>
                  <a:lnTo>
                    <a:pt x="2050" y="3366"/>
                  </a:lnTo>
                  <a:cubicBezTo>
                    <a:pt x="2050" y="3850"/>
                    <a:pt x="2432" y="4232"/>
                    <a:pt x="2916" y="4232"/>
                  </a:cubicBezTo>
                  <a:lnTo>
                    <a:pt x="3986" y="4232"/>
                  </a:lnTo>
                  <a:cubicBezTo>
                    <a:pt x="4100" y="4232"/>
                    <a:pt x="4202" y="4334"/>
                    <a:pt x="4202" y="4449"/>
                  </a:cubicBezTo>
                  <a:lnTo>
                    <a:pt x="4202" y="5098"/>
                  </a:lnTo>
                  <a:cubicBezTo>
                    <a:pt x="4202" y="5162"/>
                    <a:pt x="4177" y="5213"/>
                    <a:pt x="4138" y="5251"/>
                  </a:cubicBezTo>
                  <a:lnTo>
                    <a:pt x="3425" y="5964"/>
                  </a:lnTo>
                  <a:cubicBezTo>
                    <a:pt x="3400" y="5990"/>
                    <a:pt x="3362" y="6015"/>
                    <a:pt x="3323" y="6015"/>
                  </a:cubicBezTo>
                  <a:lnTo>
                    <a:pt x="2610" y="6015"/>
                  </a:lnTo>
                  <a:cubicBezTo>
                    <a:pt x="2330" y="6015"/>
                    <a:pt x="2063" y="6155"/>
                    <a:pt x="1923" y="6410"/>
                  </a:cubicBezTo>
                  <a:lnTo>
                    <a:pt x="1515" y="7136"/>
                  </a:lnTo>
                  <a:cubicBezTo>
                    <a:pt x="1273" y="6563"/>
                    <a:pt x="1159" y="5951"/>
                    <a:pt x="1159" y="5327"/>
                  </a:cubicBezTo>
                  <a:cubicBezTo>
                    <a:pt x="1159" y="4321"/>
                    <a:pt x="1464" y="3366"/>
                    <a:pt x="2050" y="2577"/>
                  </a:cubicBezTo>
                  <a:close/>
                  <a:moveTo>
                    <a:pt x="5246" y="680"/>
                  </a:moveTo>
                  <a:lnTo>
                    <a:pt x="5246" y="2119"/>
                  </a:lnTo>
                  <a:cubicBezTo>
                    <a:pt x="5246" y="2450"/>
                    <a:pt x="5374" y="2768"/>
                    <a:pt x="5603" y="2984"/>
                  </a:cubicBezTo>
                  <a:lnTo>
                    <a:pt x="6074" y="3456"/>
                  </a:lnTo>
                  <a:cubicBezTo>
                    <a:pt x="6303" y="3685"/>
                    <a:pt x="6609" y="3812"/>
                    <a:pt x="6940" y="3812"/>
                  </a:cubicBezTo>
                  <a:lnTo>
                    <a:pt x="7857" y="3812"/>
                  </a:lnTo>
                  <a:lnTo>
                    <a:pt x="9155" y="5302"/>
                  </a:lnTo>
                  <a:cubicBezTo>
                    <a:pt x="9219" y="5378"/>
                    <a:pt x="9308" y="5417"/>
                    <a:pt x="9397" y="5417"/>
                  </a:cubicBezTo>
                  <a:lnTo>
                    <a:pt x="10531" y="5417"/>
                  </a:lnTo>
                  <a:cubicBezTo>
                    <a:pt x="10505" y="6601"/>
                    <a:pt x="10047" y="7759"/>
                    <a:pt x="9155" y="8651"/>
                  </a:cubicBezTo>
                  <a:lnTo>
                    <a:pt x="9155" y="8638"/>
                  </a:lnTo>
                  <a:cubicBezTo>
                    <a:pt x="9104" y="8689"/>
                    <a:pt x="9066" y="8727"/>
                    <a:pt x="9028" y="8765"/>
                  </a:cubicBezTo>
                  <a:lnTo>
                    <a:pt x="8684" y="7836"/>
                  </a:lnTo>
                  <a:cubicBezTo>
                    <a:pt x="8595" y="7594"/>
                    <a:pt x="8391" y="7390"/>
                    <a:pt x="8137" y="7314"/>
                  </a:cubicBezTo>
                  <a:lnTo>
                    <a:pt x="6265" y="6754"/>
                  </a:lnTo>
                  <a:cubicBezTo>
                    <a:pt x="6205" y="6732"/>
                    <a:pt x="6145" y="6722"/>
                    <a:pt x="6085" y="6722"/>
                  </a:cubicBezTo>
                  <a:cubicBezTo>
                    <a:pt x="5965" y="6722"/>
                    <a:pt x="5849" y="6762"/>
                    <a:pt x="5756" y="6830"/>
                  </a:cubicBezTo>
                  <a:cubicBezTo>
                    <a:pt x="5603" y="6945"/>
                    <a:pt x="5514" y="7110"/>
                    <a:pt x="5514" y="7301"/>
                  </a:cubicBezTo>
                  <a:lnTo>
                    <a:pt x="5514" y="7900"/>
                  </a:lnTo>
                  <a:cubicBezTo>
                    <a:pt x="5514" y="8078"/>
                    <a:pt x="5437" y="8256"/>
                    <a:pt x="5297" y="8383"/>
                  </a:cubicBezTo>
                  <a:lnTo>
                    <a:pt x="3922" y="9606"/>
                  </a:lnTo>
                  <a:cubicBezTo>
                    <a:pt x="3413" y="9377"/>
                    <a:pt x="2941" y="9058"/>
                    <a:pt x="2521" y="8638"/>
                  </a:cubicBezTo>
                  <a:cubicBezTo>
                    <a:pt x="2267" y="8383"/>
                    <a:pt x="2050" y="8103"/>
                    <a:pt x="1859" y="7798"/>
                  </a:cubicBezTo>
                  <a:cubicBezTo>
                    <a:pt x="1885" y="7772"/>
                    <a:pt x="1897" y="7747"/>
                    <a:pt x="1923" y="7721"/>
                  </a:cubicBezTo>
                  <a:lnTo>
                    <a:pt x="2483" y="6728"/>
                  </a:lnTo>
                  <a:cubicBezTo>
                    <a:pt x="2509" y="6677"/>
                    <a:pt x="2559" y="6652"/>
                    <a:pt x="2610" y="6652"/>
                  </a:cubicBezTo>
                  <a:lnTo>
                    <a:pt x="3323" y="6652"/>
                  </a:lnTo>
                  <a:cubicBezTo>
                    <a:pt x="3540" y="6652"/>
                    <a:pt x="3731" y="6575"/>
                    <a:pt x="3884" y="6422"/>
                  </a:cubicBezTo>
                  <a:lnTo>
                    <a:pt x="4597" y="5709"/>
                  </a:lnTo>
                  <a:cubicBezTo>
                    <a:pt x="4762" y="5544"/>
                    <a:pt x="4852" y="5327"/>
                    <a:pt x="4852" y="5098"/>
                  </a:cubicBezTo>
                  <a:lnTo>
                    <a:pt x="4852" y="4449"/>
                  </a:lnTo>
                  <a:cubicBezTo>
                    <a:pt x="4852" y="3978"/>
                    <a:pt x="4457" y="3596"/>
                    <a:pt x="3986" y="3596"/>
                  </a:cubicBezTo>
                  <a:lnTo>
                    <a:pt x="2916" y="3596"/>
                  </a:lnTo>
                  <a:cubicBezTo>
                    <a:pt x="2789" y="3596"/>
                    <a:pt x="2700" y="3494"/>
                    <a:pt x="2700" y="3379"/>
                  </a:cubicBezTo>
                  <a:lnTo>
                    <a:pt x="2700" y="1864"/>
                  </a:lnTo>
                  <a:cubicBezTo>
                    <a:pt x="3425" y="1202"/>
                    <a:pt x="4317" y="794"/>
                    <a:pt x="5246" y="680"/>
                  </a:cubicBezTo>
                  <a:close/>
                  <a:moveTo>
                    <a:pt x="6163" y="7390"/>
                  </a:moveTo>
                  <a:lnTo>
                    <a:pt x="7946" y="7925"/>
                  </a:lnTo>
                  <a:cubicBezTo>
                    <a:pt x="8009" y="7950"/>
                    <a:pt x="8060" y="8001"/>
                    <a:pt x="8086" y="8052"/>
                  </a:cubicBezTo>
                  <a:lnTo>
                    <a:pt x="8493" y="9186"/>
                  </a:lnTo>
                  <a:cubicBezTo>
                    <a:pt x="7698" y="9733"/>
                    <a:pt x="6769" y="10011"/>
                    <a:pt x="5840" y="10011"/>
                  </a:cubicBezTo>
                  <a:cubicBezTo>
                    <a:pt x="5430" y="10011"/>
                    <a:pt x="5020" y="9957"/>
                    <a:pt x="4622" y="9848"/>
                  </a:cubicBezTo>
                  <a:lnTo>
                    <a:pt x="5730" y="8855"/>
                  </a:lnTo>
                  <a:cubicBezTo>
                    <a:pt x="5998" y="8613"/>
                    <a:pt x="6163" y="8256"/>
                    <a:pt x="6163" y="7887"/>
                  </a:cubicBezTo>
                  <a:lnTo>
                    <a:pt x="6163" y="7390"/>
                  </a:lnTo>
                  <a:close/>
                  <a:moveTo>
                    <a:pt x="5821" y="0"/>
                  </a:moveTo>
                  <a:cubicBezTo>
                    <a:pt x="5634" y="0"/>
                    <a:pt x="5446" y="10"/>
                    <a:pt x="5259" y="30"/>
                  </a:cubicBezTo>
                  <a:cubicBezTo>
                    <a:pt x="4113" y="158"/>
                    <a:pt x="3031" y="654"/>
                    <a:pt x="2190" y="1444"/>
                  </a:cubicBezTo>
                  <a:cubicBezTo>
                    <a:pt x="2165" y="1469"/>
                    <a:pt x="2088" y="1546"/>
                    <a:pt x="2076" y="1558"/>
                  </a:cubicBezTo>
                  <a:cubicBezTo>
                    <a:pt x="0" y="3634"/>
                    <a:pt x="0" y="7021"/>
                    <a:pt x="2076" y="9096"/>
                  </a:cubicBezTo>
                  <a:cubicBezTo>
                    <a:pt x="3107" y="10128"/>
                    <a:pt x="4482" y="10650"/>
                    <a:pt x="5845" y="10650"/>
                  </a:cubicBezTo>
                  <a:cubicBezTo>
                    <a:pt x="7207" y="10650"/>
                    <a:pt x="8570" y="10128"/>
                    <a:pt x="9601" y="9096"/>
                  </a:cubicBezTo>
                  <a:cubicBezTo>
                    <a:pt x="10454" y="8243"/>
                    <a:pt x="11002" y="7110"/>
                    <a:pt x="11129" y="5913"/>
                  </a:cubicBezTo>
                  <a:cubicBezTo>
                    <a:pt x="11269" y="4742"/>
                    <a:pt x="10989" y="3545"/>
                    <a:pt x="10378" y="2539"/>
                  </a:cubicBezTo>
                  <a:cubicBezTo>
                    <a:pt x="10320" y="2440"/>
                    <a:pt x="10215" y="2384"/>
                    <a:pt x="10106" y="2384"/>
                  </a:cubicBezTo>
                  <a:cubicBezTo>
                    <a:pt x="10047" y="2384"/>
                    <a:pt x="9986" y="2401"/>
                    <a:pt x="9932" y="2437"/>
                  </a:cubicBezTo>
                  <a:cubicBezTo>
                    <a:pt x="9779" y="2526"/>
                    <a:pt x="9741" y="2717"/>
                    <a:pt x="9830" y="2870"/>
                  </a:cubicBezTo>
                  <a:cubicBezTo>
                    <a:pt x="10200" y="3468"/>
                    <a:pt x="10416" y="4105"/>
                    <a:pt x="10492" y="4767"/>
                  </a:cubicBezTo>
                  <a:lnTo>
                    <a:pt x="9537" y="4767"/>
                  </a:lnTo>
                  <a:lnTo>
                    <a:pt x="8239" y="3277"/>
                  </a:lnTo>
                  <a:cubicBezTo>
                    <a:pt x="8175" y="3201"/>
                    <a:pt x="8086" y="3163"/>
                    <a:pt x="7997" y="3163"/>
                  </a:cubicBezTo>
                  <a:lnTo>
                    <a:pt x="6940" y="3163"/>
                  </a:lnTo>
                  <a:cubicBezTo>
                    <a:pt x="6787" y="3163"/>
                    <a:pt x="6634" y="3099"/>
                    <a:pt x="6532" y="2997"/>
                  </a:cubicBezTo>
                  <a:lnTo>
                    <a:pt x="6061" y="2526"/>
                  </a:lnTo>
                  <a:cubicBezTo>
                    <a:pt x="5947" y="2424"/>
                    <a:pt x="5883" y="2271"/>
                    <a:pt x="5883" y="2119"/>
                  </a:cubicBezTo>
                  <a:lnTo>
                    <a:pt x="5883" y="667"/>
                  </a:lnTo>
                  <a:lnTo>
                    <a:pt x="5883" y="642"/>
                  </a:lnTo>
                  <a:cubicBezTo>
                    <a:pt x="6723" y="642"/>
                    <a:pt x="7551" y="883"/>
                    <a:pt x="8315" y="1342"/>
                  </a:cubicBezTo>
                  <a:cubicBezTo>
                    <a:pt x="8369" y="1378"/>
                    <a:pt x="8428" y="1395"/>
                    <a:pt x="8486" y="1395"/>
                  </a:cubicBezTo>
                  <a:cubicBezTo>
                    <a:pt x="8590" y="1395"/>
                    <a:pt x="8690" y="1339"/>
                    <a:pt x="8748" y="1240"/>
                  </a:cubicBezTo>
                  <a:cubicBezTo>
                    <a:pt x="8850" y="1100"/>
                    <a:pt x="8799" y="896"/>
                    <a:pt x="8646" y="807"/>
                  </a:cubicBezTo>
                  <a:cubicBezTo>
                    <a:pt x="7799" y="282"/>
                    <a:pt x="6817" y="0"/>
                    <a:pt x="5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3"/>
            <p:cNvSpPr/>
            <p:nvPr/>
          </p:nvSpPr>
          <p:spPr>
            <a:xfrm>
              <a:off x="5025313" y="2776338"/>
              <a:ext cx="17525" cy="16100"/>
            </a:xfrm>
            <a:custGeom>
              <a:avLst/>
              <a:gdLst/>
              <a:ahLst/>
              <a:cxnLst/>
              <a:rect l="l" t="t" r="r" b="b"/>
              <a:pathLst>
                <a:path w="701" h="644" extrusionOk="0">
                  <a:moveTo>
                    <a:pt x="350" y="1"/>
                  </a:moveTo>
                  <a:cubicBezTo>
                    <a:pt x="271" y="1"/>
                    <a:pt x="191" y="33"/>
                    <a:pt x="127" y="96"/>
                  </a:cubicBezTo>
                  <a:cubicBezTo>
                    <a:pt x="0" y="224"/>
                    <a:pt x="0" y="427"/>
                    <a:pt x="127" y="555"/>
                  </a:cubicBezTo>
                  <a:cubicBezTo>
                    <a:pt x="191" y="618"/>
                    <a:pt x="267" y="644"/>
                    <a:pt x="357" y="644"/>
                  </a:cubicBezTo>
                  <a:cubicBezTo>
                    <a:pt x="433" y="644"/>
                    <a:pt x="509" y="618"/>
                    <a:pt x="573" y="555"/>
                  </a:cubicBezTo>
                  <a:cubicBezTo>
                    <a:pt x="700" y="427"/>
                    <a:pt x="700" y="224"/>
                    <a:pt x="573" y="96"/>
                  </a:cubicBezTo>
                  <a:cubicBezTo>
                    <a:pt x="509" y="33"/>
                    <a:pt x="430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3"/>
            <p:cNvSpPr/>
            <p:nvPr/>
          </p:nvSpPr>
          <p:spPr>
            <a:xfrm>
              <a:off x="4804063" y="2742613"/>
              <a:ext cx="23250" cy="22150"/>
            </a:xfrm>
            <a:custGeom>
              <a:avLst/>
              <a:gdLst/>
              <a:ahLst/>
              <a:cxnLst/>
              <a:rect l="l" t="t" r="r" b="b"/>
              <a:pathLst>
                <a:path w="930" h="886" extrusionOk="0">
                  <a:moveTo>
                    <a:pt x="562" y="0"/>
                  </a:moveTo>
                  <a:cubicBezTo>
                    <a:pt x="481" y="0"/>
                    <a:pt x="401" y="32"/>
                    <a:pt x="344" y="96"/>
                  </a:cubicBezTo>
                  <a:cubicBezTo>
                    <a:pt x="268" y="185"/>
                    <a:pt x="191" y="261"/>
                    <a:pt x="115" y="350"/>
                  </a:cubicBezTo>
                  <a:cubicBezTo>
                    <a:pt x="0" y="478"/>
                    <a:pt x="13" y="681"/>
                    <a:pt x="140" y="796"/>
                  </a:cubicBezTo>
                  <a:cubicBezTo>
                    <a:pt x="204" y="860"/>
                    <a:pt x="280" y="885"/>
                    <a:pt x="357" y="885"/>
                  </a:cubicBezTo>
                  <a:cubicBezTo>
                    <a:pt x="446" y="885"/>
                    <a:pt x="535" y="847"/>
                    <a:pt x="599" y="770"/>
                  </a:cubicBezTo>
                  <a:cubicBezTo>
                    <a:pt x="662" y="694"/>
                    <a:pt x="739" y="618"/>
                    <a:pt x="803" y="541"/>
                  </a:cubicBezTo>
                  <a:cubicBezTo>
                    <a:pt x="930" y="414"/>
                    <a:pt x="930" y="210"/>
                    <a:pt x="790" y="83"/>
                  </a:cubicBezTo>
                  <a:lnTo>
                    <a:pt x="790" y="96"/>
                  </a:lnTo>
                  <a:cubicBezTo>
                    <a:pt x="726" y="32"/>
                    <a:pt x="643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3"/>
            <p:cNvSpPr/>
            <p:nvPr/>
          </p:nvSpPr>
          <p:spPr>
            <a:xfrm>
              <a:off x="4833338" y="2717138"/>
              <a:ext cx="24875" cy="20550"/>
            </a:xfrm>
            <a:custGeom>
              <a:avLst/>
              <a:gdLst/>
              <a:ahLst/>
              <a:cxnLst/>
              <a:rect l="l" t="t" r="r" b="b"/>
              <a:pathLst>
                <a:path w="995" h="822" extrusionOk="0">
                  <a:moveTo>
                    <a:pt x="641" y="1"/>
                  </a:moveTo>
                  <a:cubicBezTo>
                    <a:pt x="580" y="1"/>
                    <a:pt x="517" y="19"/>
                    <a:pt x="459" y="58"/>
                  </a:cubicBezTo>
                  <a:cubicBezTo>
                    <a:pt x="370" y="109"/>
                    <a:pt x="268" y="172"/>
                    <a:pt x="179" y="236"/>
                  </a:cubicBezTo>
                  <a:cubicBezTo>
                    <a:pt x="39" y="351"/>
                    <a:pt x="1" y="542"/>
                    <a:pt x="103" y="694"/>
                  </a:cubicBezTo>
                  <a:cubicBezTo>
                    <a:pt x="166" y="771"/>
                    <a:pt x="268" y="822"/>
                    <a:pt x="370" y="822"/>
                  </a:cubicBezTo>
                  <a:cubicBezTo>
                    <a:pt x="434" y="822"/>
                    <a:pt x="497" y="809"/>
                    <a:pt x="561" y="758"/>
                  </a:cubicBezTo>
                  <a:cubicBezTo>
                    <a:pt x="637" y="707"/>
                    <a:pt x="727" y="643"/>
                    <a:pt x="803" y="593"/>
                  </a:cubicBezTo>
                  <a:cubicBezTo>
                    <a:pt x="956" y="491"/>
                    <a:pt x="994" y="287"/>
                    <a:pt x="905" y="147"/>
                  </a:cubicBezTo>
                  <a:cubicBezTo>
                    <a:pt x="841" y="52"/>
                    <a:pt x="743" y="1"/>
                    <a:pt x="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3"/>
            <p:cNvSpPr/>
            <p:nvPr/>
          </p:nvSpPr>
          <p:spPr>
            <a:xfrm>
              <a:off x="4868363" y="2699263"/>
              <a:ext cx="25500" cy="19000"/>
            </a:xfrm>
            <a:custGeom>
              <a:avLst/>
              <a:gdLst/>
              <a:ahLst/>
              <a:cxnLst/>
              <a:rect l="l" t="t" r="r" b="b"/>
              <a:pathLst>
                <a:path w="1020" h="760" extrusionOk="0">
                  <a:moveTo>
                    <a:pt x="665" y="1"/>
                  </a:moveTo>
                  <a:cubicBezTo>
                    <a:pt x="627" y="1"/>
                    <a:pt x="587" y="7"/>
                    <a:pt x="548" y="21"/>
                  </a:cubicBezTo>
                  <a:cubicBezTo>
                    <a:pt x="446" y="60"/>
                    <a:pt x="344" y="98"/>
                    <a:pt x="242" y="136"/>
                  </a:cubicBezTo>
                  <a:cubicBezTo>
                    <a:pt x="77" y="212"/>
                    <a:pt x="0" y="391"/>
                    <a:pt x="64" y="556"/>
                  </a:cubicBezTo>
                  <a:cubicBezTo>
                    <a:pt x="115" y="684"/>
                    <a:pt x="242" y="760"/>
                    <a:pt x="370" y="760"/>
                  </a:cubicBezTo>
                  <a:cubicBezTo>
                    <a:pt x="408" y="760"/>
                    <a:pt x="446" y="747"/>
                    <a:pt x="484" y="735"/>
                  </a:cubicBezTo>
                  <a:cubicBezTo>
                    <a:pt x="586" y="696"/>
                    <a:pt x="675" y="658"/>
                    <a:pt x="777" y="620"/>
                  </a:cubicBezTo>
                  <a:cubicBezTo>
                    <a:pt x="943" y="556"/>
                    <a:pt x="1019" y="378"/>
                    <a:pt x="968" y="212"/>
                  </a:cubicBezTo>
                  <a:cubicBezTo>
                    <a:pt x="919" y="83"/>
                    <a:pt x="799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3"/>
            <p:cNvSpPr/>
            <p:nvPr/>
          </p:nvSpPr>
          <p:spPr>
            <a:xfrm>
              <a:off x="5055538" y="2734638"/>
              <a:ext cx="23575" cy="21525"/>
            </a:xfrm>
            <a:custGeom>
              <a:avLst/>
              <a:gdLst/>
              <a:ahLst/>
              <a:cxnLst/>
              <a:rect l="l" t="t" r="r" b="b"/>
              <a:pathLst>
                <a:path w="943" h="861" extrusionOk="0">
                  <a:moveTo>
                    <a:pt x="358" y="1"/>
                  </a:moveTo>
                  <a:cubicBezTo>
                    <a:pt x="273" y="1"/>
                    <a:pt x="188" y="35"/>
                    <a:pt x="128" y="109"/>
                  </a:cubicBezTo>
                  <a:cubicBezTo>
                    <a:pt x="1" y="236"/>
                    <a:pt x="13" y="440"/>
                    <a:pt x="141" y="555"/>
                  </a:cubicBezTo>
                  <a:cubicBezTo>
                    <a:pt x="217" y="631"/>
                    <a:pt x="294" y="695"/>
                    <a:pt x="370" y="771"/>
                  </a:cubicBezTo>
                  <a:cubicBezTo>
                    <a:pt x="434" y="835"/>
                    <a:pt x="510" y="860"/>
                    <a:pt x="586" y="860"/>
                  </a:cubicBezTo>
                  <a:cubicBezTo>
                    <a:pt x="676" y="860"/>
                    <a:pt x="752" y="835"/>
                    <a:pt x="816" y="771"/>
                  </a:cubicBezTo>
                  <a:cubicBezTo>
                    <a:pt x="943" y="644"/>
                    <a:pt x="943" y="440"/>
                    <a:pt x="816" y="313"/>
                  </a:cubicBezTo>
                  <a:cubicBezTo>
                    <a:pt x="739" y="236"/>
                    <a:pt x="663" y="160"/>
                    <a:pt x="574" y="84"/>
                  </a:cubicBezTo>
                  <a:cubicBezTo>
                    <a:pt x="513" y="29"/>
                    <a:pt x="43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3"/>
            <p:cNvSpPr/>
            <p:nvPr/>
          </p:nvSpPr>
          <p:spPr>
            <a:xfrm>
              <a:off x="4986463" y="2695638"/>
              <a:ext cx="25500" cy="18500"/>
            </a:xfrm>
            <a:custGeom>
              <a:avLst/>
              <a:gdLst/>
              <a:ahLst/>
              <a:cxnLst/>
              <a:rect l="l" t="t" r="r" b="b"/>
              <a:pathLst>
                <a:path w="1020" h="740" extrusionOk="0">
                  <a:moveTo>
                    <a:pt x="353" y="0"/>
                  </a:moveTo>
                  <a:cubicBezTo>
                    <a:pt x="210" y="0"/>
                    <a:pt x="83" y="94"/>
                    <a:pt x="52" y="230"/>
                  </a:cubicBezTo>
                  <a:cubicBezTo>
                    <a:pt x="1" y="396"/>
                    <a:pt x="90" y="574"/>
                    <a:pt x="268" y="625"/>
                  </a:cubicBezTo>
                  <a:cubicBezTo>
                    <a:pt x="357" y="650"/>
                    <a:pt x="459" y="689"/>
                    <a:pt x="561" y="714"/>
                  </a:cubicBezTo>
                  <a:cubicBezTo>
                    <a:pt x="586" y="727"/>
                    <a:pt x="625" y="739"/>
                    <a:pt x="663" y="739"/>
                  </a:cubicBezTo>
                  <a:cubicBezTo>
                    <a:pt x="790" y="739"/>
                    <a:pt x="917" y="650"/>
                    <a:pt x="968" y="523"/>
                  </a:cubicBezTo>
                  <a:cubicBezTo>
                    <a:pt x="1019" y="357"/>
                    <a:pt x="930" y="166"/>
                    <a:pt x="765" y="116"/>
                  </a:cubicBezTo>
                  <a:cubicBezTo>
                    <a:pt x="663" y="77"/>
                    <a:pt x="548" y="39"/>
                    <a:pt x="446" y="14"/>
                  </a:cubicBezTo>
                  <a:cubicBezTo>
                    <a:pt x="415" y="5"/>
                    <a:pt x="384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3"/>
            <p:cNvSpPr/>
            <p:nvPr/>
          </p:nvSpPr>
          <p:spPr>
            <a:xfrm>
              <a:off x="4907188" y="2689838"/>
              <a:ext cx="25175" cy="17300"/>
            </a:xfrm>
            <a:custGeom>
              <a:avLst/>
              <a:gdLst/>
              <a:ahLst/>
              <a:cxnLst/>
              <a:rect l="l" t="t" r="r" b="b"/>
              <a:pathLst>
                <a:path w="1007" h="692" extrusionOk="0">
                  <a:moveTo>
                    <a:pt x="670" y="0"/>
                  </a:moveTo>
                  <a:cubicBezTo>
                    <a:pt x="655" y="0"/>
                    <a:pt x="640" y="2"/>
                    <a:pt x="625" y="4"/>
                  </a:cubicBezTo>
                  <a:cubicBezTo>
                    <a:pt x="510" y="16"/>
                    <a:pt x="408" y="29"/>
                    <a:pt x="294" y="55"/>
                  </a:cubicBezTo>
                  <a:cubicBezTo>
                    <a:pt x="116" y="80"/>
                    <a:pt x="1" y="246"/>
                    <a:pt x="26" y="424"/>
                  </a:cubicBezTo>
                  <a:cubicBezTo>
                    <a:pt x="65" y="577"/>
                    <a:pt x="192" y="691"/>
                    <a:pt x="345" y="691"/>
                  </a:cubicBezTo>
                  <a:cubicBezTo>
                    <a:pt x="370" y="691"/>
                    <a:pt x="383" y="691"/>
                    <a:pt x="408" y="679"/>
                  </a:cubicBezTo>
                  <a:cubicBezTo>
                    <a:pt x="498" y="666"/>
                    <a:pt x="599" y="653"/>
                    <a:pt x="701" y="640"/>
                  </a:cubicBezTo>
                  <a:cubicBezTo>
                    <a:pt x="880" y="615"/>
                    <a:pt x="1007" y="462"/>
                    <a:pt x="981" y="284"/>
                  </a:cubicBezTo>
                  <a:cubicBezTo>
                    <a:pt x="970" y="121"/>
                    <a:pt x="830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3"/>
            <p:cNvSpPr/>
            <p:nvPr/>
          </p:nvSpPr>
          <p:spPr>
            <a:xfrm>
              <a:off x="5023063" y="2711113"/>
              <a:ext cx="25175" cy="20225"/>
            </a:xfrm>
            <a:custGeom>
              <a:avLst/>
              <a:gdLst/>
              <a:ahLst/>
              <a:cxnLst/>
              <a:rect l="l" t="t" r="r" b="b"/>
              <a:pathLst>
                <a:path w="1007" h="809" extrusionOk="0">
                  <a:moveTo>
                    <a:pt x="363" y="1"/>
                  </a:moveTo>
                  <a:cubicBezTo>
                    <a:pt x="250" y="1"/>
                    <a:pt x="141" y="60"/>
                    <a:pt x="90" y="171"/>
                  </a:cubicBezTo>
                  <a:cubicBezTo>
                    <a:pt x="1" y="324"/>
                    <a:pt x="52" y="515"/>
                    <a:pt x="205" y="604"/>
                  </a:cubicBezTo>
                  <a:cubicBezTo>
                    <a:pt x="294" y="655"/>
                    <a:pt x="383" y="706"/>
                    <a:pt x="472" y="757"/>
                  </a:cubicBezTo>
                  <a:cubicBezTo>
                    <a:pt x="523" y="795"/>
                    <a:pt x="574" y="808"/>
                    <a:pt x="638" y="808"/>
                  </a:cubicBezTo>
                  <a:cubicBezTo>
                    <a:pt x="739" y="808"/>
                    <a:pt x="854" y="757"/>
                    <a:pt x="905" y="655"/>
                  </a:cubicBezTo>
                  <a:cubicBezTo>
                    <a:pt x="1007" y="502"/>
                    <a:pt x="956" y="311"/>
                    <a:pt x="803" y="210"/>
                  </a:cubicBezTo>
                  <a:lnTo>
                    <a:pt x="816" y="210"/>
                  </a:lnTo>
                  <a:cubicBezTo>
                    <a:pt x="714" y="159"/>
                    <a:pt x="625" y="95"/>
                    <a:pt x="523" y="44"/>
                  </a:cubicBezTo>
                  <a:cubicBezTo>
                    <a:pt x="473" y="15"/>
                    <a:pt x="417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3"/>
            <p:cNvSpPr/>
            <p:nvPr/>
          </p:nvSpPr>
          <p:spPr>
            <a:xfrm>
              <a:off x="4947638" y="2688638"/>
              <a:ext cx="24525" cy="16900"/>
            </a:xfrm>
            <a:custGeom>
              <a:avLst/>
              <a:gdLst/>
              <a:ahLst/>
              <a:cxnLst/>
              <a:rect l="l" t="t" r="r" b="b"/>
              <a:pathLst>
                <a:path w="981" h="676" extrusionOk="0">
                  <a:moveTo>
                    <a:pt x="344" y="1"/>
                  </a:moveTo>
                  <a:cubicBezTo>
                    <a:pt x="166" y="1"/>
                    <a:pt x="26" y="128"/>
                    <a:pt x="13" y="306"/>
                  </a:cubicBezTo>
                  <a:cubicBezTo>
                    <a:pt x="0" y="485"/>
                    <a:pt x="127" y="637"/>
                    <a:pt x="306" y="650"/>
                  </a:cubicBezTo>
                  <a:cubicBezTo>
                    <a:pt x="408" y="650"/>
                    <a:pt x="509" y="663"/>
                    <a:pt x="611" y="676"/>
                  </a:cubicBezTo>
                  <a:lnTo>
                    <a:pt x="650" y="676"/>
                  </a:lnTo>
                  <a:cubicBezTo>
                    <a:pt x="815" y="676"/>
                    <a:pt x="955" y="548"/>
                    <a:pt x="968" y="383"/>
                  </a:cubicBezTo>
                  <a:cubicBezTo>
                    <a:pt x="981" y="205"/>
                    <a:pt x="853" y="52"/>
                    <a:pt x="688" y="26"/>
                  </a:cubicBezTo>
                  <a:lnTo>
                    <a:pt x="688" y="39"/>
                  </a:lnTo>
                  <a:cubicBezTo>
                    <a:pt x="573" y="26"/>
                    <a:pt x="459" y="14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3"/>
            <p:cNvSpPr/>
            <p:nvPr/>
          </p:nvSpPr>
          <p:spPr>
            <a:xfrm>
              <a:off x="4780813" y="2774463"/>
              <a:ext cx="22325" cy="23075"/>
            </a:xfrm>
            <a:custGeom>
              <a:avLst/>
              <a:gdLst/>
              <a:ahLst/>
              <a:cxnLst/>
              <a:rect l="l" t="t" r="r" b="b"/>
              <a:pathLst>
                <a:path w="893" h="923" extrusionOk="0">
                  <a:moveTo>
                    <a:pt x="532" y="0"/>
                  </a:moveTo>
                  <a:cubicBezTo>
                    <a:pt x="420" y="0"/>
                    <a:pt x="315" y="57"/>
                    <a:pt x="255" y="159"/>
                  </a:cubicBezTo>
                  <a:cubicBezTo>
                    <a:pt x="205" y="248"/>
                    <a:pt x="141" y="350"/>
                    <a:pt x="90" y="451"/>
                  </a:cubicBezTo>
                  <a:cubicBezTo>
                    <a:pt x="1" y="604"/>
                    <a:pt x="64" y="795"/>
                    <a:pt x="217" y="884"/>
                  </a:cubicBezTo>
                  <a:cubicBezTo>
                    <a:pt x="268" y="910"/>
                    <a:pt x="319" y="923"/>
                    <a:pt x="370" y="923"/>
                  </a:cubicBezTo>
                  <a:cubicBezTo>
                    <a:pt x="485" y="923"/>
                    <a:pt x="599" y="859"/>
                    <a:pt x="650" y="744"/>
                  </a:cubicBezTo>
                  <a:cubicBezTo>
                    <a:pt x="701" y="655"/>
                    <a:pt x="752" y="566"/>
                    <a:pt x="803" y="490"/>
                  </a:cubicBezTo>
                  <a:cubicBezTo>
                    <a:pt x="892" y="337"/>
                    <a:pt x="854" y="133"/>
                    <a:pt x="701" y="44"/>
                  </a:cubicBezTo>
                  <a:cubicBezTo>
                    <a:pt x="646" y="14"/>
                    <a:pt x="588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3"/>
            <p:cNvSpPr/>
            <p:nvPr/>
          </p:nvSpPr>
          <p:spPr>
            <a:xfrm>
              <a:off x="4925038" y="3041013"/>
              <a:ext cx="24525" cy="16300"/>
            </a:xfrm>
            <a:custGeom>
              <a:avLst/>
              <a:gdLst/>
              <a:ahLst/>
              <a:cxnLst/>
              <a:rect l="l" t="t" r="r" b="b"/>
              <a:pathLst>
                <a:path w="981" h="652" extrusionOk="0">
                  <a:moveTo>
                    <a:pt x="332" y="1"/>
                  </a:moveTo>
                  <a:cubicBezTo>
                    <a:pt x="165" y="1"/>
                    <a:pt x="25" y="124"/>
                    <a:pt x="13" y="294"/>
                  </a:cubicBezTo>
                  <a:cubicBezTo>
                    <a:pt x="0" y="473"/>
                    <a:pt x="127" y="626"/>
                    <a:pt x="306" y="638"/>
                  </a:cubicBezTo>
                  <a:cubicBezTo>
                    <a:pt x="420" y="651"/>
                    <a:pt x="535" y="651"/>
                    <a:pt x="637" y="651"/>
                  </a:cubicBezTo>
                  <a:lnTo>
                    <a:pt x="649" y="651"/>
                  </a:lnTo>
                  <a:cubicBezTo>
                    <a:pt x="828" y="651"/>
                    <a:pt x="968" y="511"/>
                    <a:pt x="968" y="345"/>
                  </a:cubicBezTo>
                  <a:cubicBezTo>
                    <a:pt x="981" y="167"/>
                    <a:pt x="828" y="14"/>
                    <a:pt x="662" y="14"/>
                  </a:cubicBezTo>
                  <a:cubicBezTo>
                    <a:pt x="560" y="14"/>
                    <a:pt x="458" y="2"/>
                    <a:pt x="357" y="2"/>
                  </a:cubicBezTo>
                  <a:cubicBezTo>
                    <a:pt x="348" y="1"/>
                    <a:pt x="340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3"/>
            <p:cNvSpPr/>
            <p:nvPr/>
          </p:nvSpPr>
          <p:spPr>
            <a:xfrm>
              <a:off x="4964813" y="3037663"/>
              <a:ext cx="25175" cy="17725"/>
            </a:xfrm>
            <a:custGeom>
              <a:avLst/>
              <a:gdLst/>
              <a:ahLst/>
              <a:cxnLst/>
              <a:rect l="l" t="t" r="r" b="b"/>
              <a:pathLst>
                <a:path w="1007" h="709" extrusionOk="0">
                  <a:moveTo>
                    <a:pt x="655" y="1"/>
                  </a:moveTo>
                  <a:cubicBezTo>
                    <a:pt x="633" y="1"/>
                    <a:pt x="610" y="3"/>
                    <a:pt x="586" y="8"/>
                  </a:cubicBezTo>
                  <a:cubicBezTo>
                    <a:pt x="485" y="34"/>
                    <a:pt x="395" y="46"/>
                    <a:pt x="294" y="59"/>
                  </a:cubicBezTo>
                  <a:cubicBezTo>
                    <a:pt x="115" y="97"/>
                    <a:pt x="1" y="263"/>
                    <a:pt x="26" y="428"/>
                  </a:cubicBezTo>
                  <a:cubicBezTo>
                    <a:pt x="52" y="594"/>
                    <a:pt x="179" y="709"/>
                    <a:pt x="345" y="709"/>
                  </a:cubicBezTo>
                  <a:cubicBezTo>
                    <a:pt x="357" y="709"/>
                    <a:pt x="370" y="709"/>
                    <a:pt x="395" y="696"/>
                  </a:cubicBezTo>
                  <a:cubicBezTo>
                    <a:pt x="497" y="683"/>
                    <a:pt x="612" y="658"/>
                    <a:pt x="714" y="645"/>
                  </a:cubicBezTo>
                  <a:cubicBezTo>
                    <a:pt x="892" y="607"/>
                    <a:pt x="1007" y="428"/>
                    <a:pt x="968" y="263"/>
                  </a:cubicBezTo>
                  <a:cubicBezTo>
                    <a:pt x="935" y="108"/>
                    <a:pt x="806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3"/>
            <p:cNvSpPr/>
            <p:nvPr/>
          </p:nvSpPr>
          <p:spPr>
            <a:xfrm>
              <a:off x="4884913" y="3033688"/>
              <a:ext cx="25500" cy="18200"/>
            </a:xfrm>
            <a:custGeom>
              <a:avLst/>
              <a:gdLst/>
              <a:ahLst/>
              <a:cxnLst/>
              <a:rect l="l" t="t" r="r" b="b"/>
              <a:pathLst>
                <a:path w="1020" h="728" extrusionOk="0">
                  <a:moveTo>
                    <a:pt x="359" y="0"/>
                  </a:moveTo>
                  <a:cubicBezTo>
                    <a:pt x="218" y="0"/>
                    <a:pt x="93" y="86"/>
                    <a:pt x="52" y="231"/>
                  </a:cubicBezTo>
                  <a:cubicBezTo>
                    <a:pt x="1" y="396"/>
                    <a:pt x="102" y="575"/>
                    <a:pt x="268" y="626"/>
                  </a:cubicBezTo>
                  <a:cubicBezTo>
                    <a:pt x="370" y="664"/>
                    <a:pt x="484" y="689"/>
                    <a:pt x="586" y="715"/>
                  </a:cubicBezTo>
                  <a:cubicBezTo>
                    <a:pt x="612" y="728"/>
                    <a:pt x="650" y="728"/>
                    <a:pt x="675" y="728"/>
                  </a:cubicBezTo>
                  <a:cubicBezTo>
                    <a:pt x="816" y="728"/>
                    <a:pt x="943" y="626"/>
                    <a:pt x="981" y="486"/>
                  </a:cubicBezTo>
                  <a:cubicBezTo>
                    <a:pt x="1019" y="320"/>
                    <a:pt x="917" y="142"/>
                    <a:pt x="752" y="104"/>
                  </a:cubicBezTo>
                  <a:cubicBezTo>
                    <a:pt x="650" y="78"/>
                    <a:pt x="548" y="40"/>
                    <a:pt x="459" y="14"/>
                  </a:cubicBezTo>
                  <a:cubicBezTo>
                    <a:pt x="425" y="5"/>
                    <a:pt x="392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3"/>
            <p:cNvSpPr/>
            <p:nvPr/>
          </p:nvSpPr>
          <p:spPr>
            <a:xfrm>
              <a:off x="5002688" y="3025338"/>
              <a:ext cx="25825" cy="19225"/>
            </a:xfrm>
            <a:custGeom>
              <a:avLst/>
              <a:gdLst/>
              <a:ahLst/>
              <a:cxnLst/>
              <a:rect l="l" t="t" r="r" b="b"/>
              <a:pathLst>
                <a:path w="1033" h="769" extrusionOk="0">
                  <a:moveTo>
                    <a:pt x="659" y="0"/>
                  </a:moveTo>
                  <a:cubicBezTo>
                    <a:pt x="614" y="0"/>
                    <a:pt x="567" y="10"/>
                    <a:pt x="523" y="30"/>
                  </a:cubicBezTo>
                  <a:cubicBezTo>
                    <a:pt x="434" y="68"/>
                    <a:pt x="345" y="107"/>
                    <a:pt x="243" y="145"/>
                  </a:cubicBezTo>
                  <a:cubicBezTo>
                    <a:pt x="77" y="221"/>
                    <a:pt x="1" y="399"/>
                    <a:pt x="65" y="565"/>
                  </a:cubicBezTo>
                  <a:cubicBezTo>
                    <a:pt x="116" y="692"/>
                    <a:pt x="243" y="769"/>
                    <a:pt x="370" y="769"/>
                  </a:cubicBezTo>
                  <a:cubicBezTo>
                    <a:pt x="408" y="769"/>
                    <a:pt x="447" y="756"/>
                    <a:pt x="485" y="743"/>
                  </a:cubicBezTo>
                  <a:cubicBezTo>
                    <a:pt x="587" y="705"/>
                    <a:pt x="701" y="654"/>
                    <a:pt x="790" y="616"/>
                  </a:cubicBezTo>
                  <a:cubicBezTo>
                    <a:pt x="956" y="539"/>
                    <a:pt x="1032" y="348"/>
                    <a:pt x="956" y="183"/>
                  </a:cubicBezTo>
                  <a:cubicBezTo>
                    <a:pt x="900" y="71"/>
                    <a:pt x="783" y="0"/>
                    <a:pt x="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3"/>
            <p:cNvSpPr/>
            <p:nvPr/>
          </p:nvSpPr>
          <p:spPr>
            <a:xfrm>
              <a:off x="5037713" y="3004538"/>
              <a:ext cx="24850" cy="20925"/>
            </a:xfrm>
            <a:custGeom>
              <a:avLst/>
              <a:gdLst/>
              <a:ahLst/>
              <a:cxnLst/>
              <a:rect l="l" t="t" r="r" b="b"/>
              <a:pathLst>
                <a:path w="994" h="837" extrusionOk="0">
                  <a:moveTo>
                    <a:pt x="634" y="1"/>
                  </a:moveTo>
                  <a:cubicBezTo>
                    <a:pt x="564" y="1"/>
                    <a:pt x="493" y="24"/>
                    <a:pt x="434" y="73"/>
                  </a:cubicBezTo>
                  <a:cubicBezTo>
                    <a:pt x="344" y="136"/>
                    <a:pt x="268" y="200"/>
                    <a:pt x="179" y="251"/>
                  </a:cubicBezTo>
                  <a:cubicBezTo>
                    <a:pt x="39" y="353"/>
                    <a:pt x="1" y="557"/>
                    <a:pt x="103" y="697"/>
                  </a:cubicBezTo>
                  <a:cubicBezTo>
                    <a:pt x="166" y="786"/>
                    <a:pt x="268" y="837"/>
                    <a:pt x="370" y="837"/>
                  </a:cubicBezTo>
                  <a:cubicBezTo>
                    <a:pt x="434" y="837"/>
                    <a:pt x="497" y="811"/>
                    <a:pt x="548" y="773"/>
                  </a:cubicBezTo>
                  <a:cubicBezTo>
                    <a:pt x="650" y="709"/>
                    <a:pt x="739" y="646"/>
                    <a:pt x="828" y="582"/>
                  </a:cubicBezTo>
                  <a:cubicBezTo>
                    <a:pt x="968" y="467"/>
                    <a:pt x="994" y="264"/>
                    <a:pt x="879" y="124"/>
                  </a:cubicBezTo>
                  <a:cubicBezTo>
                    <a:pt x="821" y="43"/>
                    <a:pt x="729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3"/>
            <p:cNvSpPr/>
            <p:nvPr/>
          </p:nvSpPr>
          <p:spPr>
            <a:xfrm>
              <a:off x="4771588" y="2928113"/>
              <a:ext cx="21350" cy="23500"/>
            </a:xfrm>
            <a:custGeom>
              <a:avLst/>
              <a:gdLst/>
              <a:ahLst/>
              <a:cxnLst/>
              <a:rect l="l" t="t" r="r" b="b"/>
              <a:pathLst>
                <a:path w="854" h="940" extrusionOk="0">
                  <a:moveTo>
                    <a:pt x="374" y="0"/>
                  </a:moveTo>
                  <a:cubicBezTo>
                    <a:pt x="335" y="0"/>
                    <a:pt x="295" y="8"/>
                    <a:pt x="255" y="23"/>
                  </a:cubicBezTo>
                  <a:cubicBezTo>
                    <a:pt x="90" y="74"/>
                    <a:pt x="1" y="265"/>
                    <a:pt x="64" y="430"/>
                  </a:cubicBezTo>
                  <a:cubicBezTo>
                    <a:pt x="102" y="532"/>
                    <a:pt x="153" y="634"/>
                    <a:pt x="192" y="736"/>
                  </a:cubicBezTo>
                  <a:cubicBezTo>
                    <a:pt x="242" y="863"/>
                    <a:pt x="370" y="940"/>
                    <a:pt x="484" y="940"/>
                  </a:cubicBezTo>
                  <a:cubicBezTo>
                    <a:pt x="535" y="940"/>
                    <a:pt x="574" y="927"/>
                    <a:pt x="612" y="901"/>
                  </a:cubicBezTo>
                  <a:cubicBezTo>
                    <a:pt x="777" y="838"/>
                    <a:pt x="854" y="647"/>
                    <a:pt x="777" y="481"/>
                  </a:cubicBezTo>
                  <a:cubicBezTo>
                    <a:pt x="739" y="392"/>
                    <a:pt x="701" y="290"/>
                    <a:pt x="663" y="201"/>
                  </a:cubicBezTo>
                  <a:cubicBezTo>
                    <a:pt x="614" y="75"/>
                    <a:pt x="499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3"/>
            <p:cNvSpPr/>
            <p:nvPr/>
          </p:nvSpPr>
          <p:spPr>
            <a:xfrm>
              <a:off x="4848313" y="3017663"/>
              <a:ext cx="25175" cy="19900"/>
            </a:xfrm>
            <a:custGeom>
              <a:avLst/>
              <a:gdLst/>
              <a:ahLst/>
              <a:cxnLst/>
              <a:rect l="l" t="t" r="r" b="b"/>
              <a:pathLst>
                <a:path w="1007" h="796" extrusionOk="0">
                  <a:moveTo>
                    <a:pt x="359" y="0"/>
                  </a:moveTo>
                  <a:cubicBezTo>
                    <a:pt x="248" y="0"/>
                    <a:pt x="140" y="57"/>
                    <a:pt x="89" y="159"/>
                  </a:cubicBezTo>
                  <a:cubicBezTo>
                    <a:pt x="0" y="312"/>
                    <a:pt x="51" y="515"/>
                    <a:pt x="204" y="605"/>
                  </a:cubicBezTo>
                  <a:cubicBezTo>
                    <a:pt x="293" y="655"/>
                    <a:pt x="395" y="706"/>
                    <a:pt x="497" y="757"/>
                  </a:cubicBezTo>
                  <a:cubicBezTo>
                    <a:pt x="548" y="783"/>
                    <a:pt x="599" y="796"/>
                    <a:pt x="650" y="796"/>
                  </a:cubicBezTo>
                  <a:cubicBezTo>
                    <a:pt x="764" y="796"/>
                    <a:pt x="866" y="732"/>
                    <a:pt x="930" y="630"/>
                  </a:cubicBezTo>
                  <a:cubicBezTo>
                    <a:pt x="1006" y="464"/>
                    <a:pt x="955" y="273"/>
                    <a:pt x="790" y="197"/>
                  </a:cubicBezTo>
                  <a:cubicBezTo>
                    <a:pt x="701" y="146"/>
                    <a:pt x="611" y="95"/>
                    <a:pt x="522" y="44"/>
                  </a:cubicBezTo>
                  <a:cubicBezTo>
                    <a:pt x="471" y="15"/>
                    <a:pt x="415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3"/>
            <p:cNvSpPr/>
            <p:nvPr/>
          </p:nvSpPr>
          <p:spPr>
            <a:xfrm>
              <a:off x="4790063" y="2963513"/>
              <a:ext cx="22925" cy="22475"/>
            </a:xfrm>
            <a:custGeom>
              <a:avLst/>
              <a:gdLst/>
              <a:ahLst/>
              <a:cxnLst/>
              <a:rect l="l" t="t" r="r" b="b"/>
              <a:pathLst>
                <a:path w="917" h="899" extrusionOk="0">
                  <a:moveTo>
                    <a:pt x="371" y="1"/>
                  </a:moveTo>
                  <a:cubicBezTo>
                    <a:pt x="308" y="1"/>
                    <a:pt x="245" y="19"/>
                    <a:pt x="191" y="58"/>
                  </a:cubicBezTo>
                  <a:cubicBezTo>
                    <a:pt x="38" y="147"/>
                    <a:pt x="0" y="351"/>
                    <a:pt x="102" y="504"/>
                  </a:cubicBezTo>
                  <a:cubicBezTo>
                    <a:pt x="166" y="593"/>
                    <a:pt x="229" y="682"/>
                    <a:pt x="293" y="771"/>
                  </a:cubicBezTo>
                  <a:cubicBezTo>
                    <a:pt x="357" y="861"/>
                    <a:pt x="458" y="899"/>
                    <a:pt x="548" y="899"/>
                  </a:cubicBezTo>
                  <a:cubicBezTo>
                    <a:pt x="624" y="899"/>
                    <a:pt x="688" y="886"/>
                    <a:pt x="739" y="835"/>
                  </a:cubicBezTo>
                  <a:cubicBezTo>
                    <a:pt x="891" y="733"/>
                    <a:pt x="917" y="529"/>
                    <a:pt x="815" y="389"/>
                  </a:cubicBezTo>
                  <a:cubicBezTo>
                    <a:pt x="751" y="313"/>
                    <a:pt x="688" y="224"/>
                    <a:pt x="637" y="135"/>
                  </a:cubicBezTo>
                  <a:cubicBezTo>
                    <a:pt x="574" y="48"/>
                    <a:pt x="472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3"/>
            <p:cNvSpPr/>
            <p:nvPr/>
          </p:nvSpPr>
          <p:spPr>
            <a:xfrm>
              <a:off x="4816163" y="2993913"/>
              <a:ext cx="23900" cy="21375"/>
            </a:xfrm>
            <a:custGeom>
              <a:avLst/>
              <a:gdLst/>
              <a:ahLst/>
              <a:cxnLst/>
              <a:rect l="l" t="t" r="r" b="b"/>
              <a:pathLst>
                <a:path w="956" h="855" extrusionOk="0">
                  <a:moveTo>
                    <a:pt x="360" y="1"/>
                  </a:moveTo>
                  <a:cubicBezTo>
                    <a:pt x="272" y="1"/>
                    <a:pt x="188" y="36"/>
                    <a:pt x="128" y="103"/>
                  </a:cubicBezTo>
                  <a:cubicBezTo>
                    <a:pt x="0" y="230"/>
                    <a:pt x="13" y="434"/>
                    <a:pt x="140" y="561"/>
                  </a:cubicBezTo>
                  <a:cubicBezTo>
                    <a:pt x="229" y="638"/>
                    <a:pt x="306" y="701"/>
                    <a:pt x="395" y="778"/>
                  </a:cubicBezTo>
                  <a:cubicBezTo>
                    <a:pt x="459" y="829"/>
                    <a:pt x="522" y="854"/>
                    <a:pt x="599" y="854"/>
                  </a:cubicBezTo>
                  <a:cubicBezTo>
                    <a:pt x="688" y="854"/>
                    <a:pt x="777" y="816"/>
                    <a:pt x="841" y="740"/>
                  </a:cubicBezTo>
                  <a:cubicBezTo>
                    <a:pt x="955" y="612"/>
                    <a:pt x="942" y="409"/>
                    <a:pt x="815" y="294"/>
                  </a:cubicBezTo>
                  <a:lnTo>
                    <a:pt x="802" y="294"/>
                  </a:lnTo>
                  <a:cubicBezTo>
                    <a:pt x="726" y="218"/>
                    <a:pt x="650" y="154"/>
                    <a:pt x="586" y="90"/>
                  </a:cubicBezTo>
                  <a:cubicBezTo>
                    <a:pt x="519" y="30"/>
                    <a:pt x="439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3"/>
            <p:cNvSpPr/>
            <p:nvPr/>
          </p:nvSpPr>
          <p:spPr>
            <a:xfrm>
              <a:off x="4740388" y="2843363"/>
              <a:ext cx="59250" cy="59225"/>
            </a:xfrm>
            <a:custGeom>
              <a:avLst/>
              <a:gdLst/>
              <a:ahLst/>
              <a:cxnLst/>
              <a:rect l="l" t="t" r="r" b="b"/>
              <a:pathLst>
                <a:path w="2370" h="2369" extrusionOk="0">
                  <a:moveTo>
                    <a:pt x="1185" y="637"/>
                  </a:moveTo>
                  <a:cubicBezTo>
                    <a:pt x="1478" y="637"/>
                    <a:pt x="1732" y="879"/>
                    <a:pt x="1732" y="1184"/>
                  </a:cubicBezTo>
                  <a:cubicBezTo>
                    <a:pt x="1732" y="1490"/>
                    <a:pt x="1478" y="1732"/>
                    <a:pt x="1185" y="1732"/>
                  </a:cubicBezTo>
                  <a:cubicBezTo>
                    <a:pt x="879" y="1732"/>
                    <a:pt x="637" y="1490"/>
                    <a:pt x="637" y="1184"/>
                  </a:cubicBezTo>
                  <a:cubicBezTo>
                    <a:pt x="637" y="879"/>
                    <a:pt x="879" y="637"/>
                    <a:pt x="1185" y="637"/>
                  </a:cubicBezTo>
                  <a:close/>
                  <a:moveTo>
                    <a:pt x="1185" y="0"/>
                  </a:moveTo>
                  <a:cubicBezTo>
                    <a:pt x="523" y="0"/>
                    <a:pt x="1" y="535"/>
                    <a:pt x="1" y="1184"/>
                  </a:cubicBezTo>
                  <a:cubicBezTo>
                    <a:pt x="1" y="1834"/>
                    <a:pt x="523" y="2369"/>
                    <a:pt x="1185" y="2369"/>
                  </a:cubicBezTo>
                  <a:cubicBezTo>
                    <a:pt x="1834" y="2369"/>
                    <a:pt x="2369" y="1834"/>
                    <a:pt x="2369" y="1184"/>
                  </a:cubicBezTo>
                  <a:cubicBezTo>
                    <a:pt x="2369" y="535"/>
                    <a:pt x="1834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3"/>
            <p:cNvSpPr/>
            <p:nvPr/>
          </p:nvSpPr>
          <p:spPr>
            <a:xfrm>
              <a:off x="5093113" y="2753588"/>
              <a:ext cx="57950" cy="238775"/>
            </a:xfrm>
            <a:custGeom>
              <a:avLst/>
              <a:gdLst/>
              <a:ahLst/>
              <a:cxnLst/>
              <a:rect l="l" t="t" r="r" b="b"/>
              <a:pathLst>
                <a:path w="2318" h="9551" extrusionOk="0">
                  <a:moveTo>
                    <a:pt x="1668" y="650"/>
                  </a:moveTo>
                  <a:lnTo>
                    <a:pt x="1668" y="1668"/>
                  </a:lnTo>
                  <a:lnTo>
                    <a:pt x="637" y="1668"/>
                  </a:lnTo>
                  <a:lnTo>
                    <a:pt x="637" y="650"/>
                  </a:lnTo>
                  <a:close/>
                  <a:moveTo>
                    <a:pt x="1668" y="3591"/>
                  </a:moveTo>
                  <a:lnTo>
                    <a:pt x="1668" y="5960"/>
                  </a:lnTo>
                  <a:lnTo>
                    <a:pt x="637" y="5960"/>
                  </a:lnTo>
                  <a:lnTo>
                    <a:pt x="637" y="3591"/>
                  </a:lnTo>
                  <a:close/>
                  <a:moveTo>
                    <a:pt x="1668" y="7882"/>
                  </a:moveTo>
                  <a:lnTo>
                    <a:pt x="1668" y="8914"/>
                  </a:lnTo>
                  <a:lnTo>
                    <a:pt x="637" y="8914"/>
                  </a:lnTo>
                  <a:lnTo>
                    <a:pt x="637" y="7882"/>
                  </a:lnTo>
                  <a:close/>
                  <a:moveTo>
                    <a:pt x="319" y="0"/>
                  </a:moveTo>
                  <a:cubicBezTo>
                    <a:pt x="140" y="0"/>
                    <a:pt x="0" y="140"/>
                    <a:pt x="0" y="319"/>
                  </a:cubicBezTo>
                  <a:lnTo>
                    <a:pt x="0" y="1987"/>
                  </a:lnTo>
                  <a:cubicBezTo>
                    <a:pt x="0" y="2165"/>
                    <a:pt x="140" y="2318"/>
                    <a:pt x="319" y="2318"/>
                  </a:cubicBezTo>
                  <a:lnTo>
                    <a:pt x="841" y="2318"/>
                  </a:lnTo>
                  <a:lnTo>
                    <a:pt x="841" y="2942"/>
                  </a:lnTo>
                  <a:lnTo>
                    <a:pt x="650" y="2942"/>
                  </a:lnTo>
                  <a:cubicBezTo>
                    <a:pt x="293" y="2942"/>
                    <a:pt x="0" y="3235"/>
                    <a:pt x="0" y="3591"/>
                  </a:cubicBezTo>
                  <a:lnTo>
                    <a:pt x="0" y="5960"/>
                  </a:lnTo>
                  <a:cubicBezTo>
                    <a:pt x="0" y="6316"/>
                    <a:pt x="293" y="6609"/>
                    <a:pt x="650" y="6609"/>
                  </a:cubicBezTo>
                  <a:lnTo>
                    <a:pt x="841" y="6609"/>
                  </a:lnTo>
                  <a:lnTo>
                    <a:pt x="841" y="7246"/>
                  </a:lnTo>
                  <a:lnTo>
                    <a:pt x="319" y="7246"/>
                  </a:lnTo>
                  <a:cubicBezTo>
                    <a:pt x="140" y="7246"/>
                    <a:pt x="0" y="7386"/>
                    <a:pt x="0" y="7564"/>
                  </a:cubicBezTo>
                  <a:lnTo>
                    <a:pt x="0" y="9232"/>
                  </a:lnTo>
                  <a:cubicBezTo>
                    <a:pt x="0" y="9410"/>
                    <a:pt x="140" y="9550"/>
                    <a:pt x="319" y="9550"/>
                  </a:cubicBezTo>
                  <a:lnTo>
                    <a:pt x="1987" y="9550"/>
                  </a:lnTo>
                  <a:cubicBezTo>
                    <a:pt x="2165" y="9550"/>
                    <a:pt x="2318" y="9410"/>
                    <a:pt x="2318" y="9232"/>
                  </a:cubicBezTo>
                  <a:lnTo>
                    <a:pt x="2318" y="7564"/>
                  </a:lnTo>
                  <a:cubicBezTo>
                    <a:pt x="2318" y="7386"/>
                    <a:pt x="2165" y="7246"/>
                    <a:pt x="1987" y="7246"/>
                  </a:cubicBezTo>
                  <a:lnTo>
                    <a:pt x="1477" y="7246"/>
                  </a:lnTo>
                  <a:lnTo>
                    <a:pt x="1477" y="6609"/>
                  </a:lnTo>
                  <a:lnTo>
                    <a:pt x="1668" y="6609"/>
                  </a:lnTo>
                  <a:cubicBezTo>
                    <a:pt x="2025" y="6609"/>
                    <a:pt x="2305" y="6316"/>
                    <a:pt x="2305" y="5960"/>
                  </a:cubicBezTo>
                  <a:lnTo>
                    <a:pt x="2305" y="3591"/>
                  </a:lnTo>
                  <a:cubicBezTo>
                    <a:pt x="2305" y="3235"/>
                    <a:pt x="2025" y="2942"/>
                    <a:pt x="1668" y="2942"/>
                  </a:cubicBezTo>
                  <a:lnTo>
                    <a:pt x="1477" y="2942"/>
                  </a:lnTo>
                  <a:lnTo>
                    <a:pt x="1477" y="2318"/>
                  </a:lnTo>
                  <a:lnTo>
                    <a:pt x="1987" y="2318"/>
                  </a:lnTo>
                  <a:cubicBezTo>
                    <a:pt x="2165" y="2318"/>
                    <a:pt x="2318" y="2165"/>
                    <a:pt x="2318" y="1987"/>
                  </a:cubicBezTo>
                  <a:lnTo>
                    <a:pt x="2318" y="319"/>
                  </a:lnTo>
                  <a:cubicBezTo>
                    <a:pt x="2318" y="153"/>
                    <a:pt x="2165" y="0"/>
                    <a:pt x="1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43"/>
          <p:cNvGrpSpPr/>
          <p:nvPr/>
        </p:nvGrpSpPr>
        <p:grpSpPr>
          <a:xfrm>
            <a:off x="7134538" y="1340597"/>
            <a:ext cx="413525" cy="410600"/>
            <a:chOff x="6237213" y="1861363"/>
            <a:chExt cx="413525" cy="410600"/>
          </a:xfrm>
        </p:grpSpPr>
        <p:sp>
          <p:nvSpPr>
            <p:cNvPr id="1637" name="Google Shape;1637;p43"/>
            <p:cNvSpPr/>
            <p:nvPr/>
          </p:nvSpPr>
          <p:spPr>
            <a:xfrm>
              <a:off x="6237213" y="2024913"/>
              <a:ext cx="247050" cy="247050"/>
            </a:xfrm>
            <a:custGeom>
              <a:avLst/>
              <a:gdLst/>
              <a:ahLst/>
              <a:cxnLst/>
              <a:rect l="l" t="t" r="r" b="b"/>
              <a:pathLst>
                <a:path w="9882" h="9882" extrusionOk="0">
                  <a:moveTo>
                    <a:pt x="4992" y="650"/>
                  </a:moveTo>
                  <a:cubicBezTo>
                    <a:pt x="7347" y="676"/>
                    <a:pt x="9245" y="2586"/>
                    <a:pt x="9245" y="4941"/>
                  </a:cubicBezTo>
                  <a:cubicBezTo>
                    <a:pt x="9245" y="4992"/>
                    <a:pt x="9245" y="5043"/>
                    <a:pt x="9245" y="5094"/>
                  </a:cubicBezTo>
                  <a:lnTo>
                    <a:pt x="9079" y="4941"/>
                  </a:lnTo>
                  <a:lnTo>
                    <a:pt x="9079" y="4508"/>
                  </a:lnTo>
                  <a:cubicBezTo>
                    <a:pt x="9079" y="4228"/>
                    <a:pt x="8850" y="3986"/>
                    <a:pt x="8557" y="3986"/>
                  </a:cubicBezTo>
                  <a:lnTo>
                    <a:pt x="8277" y="3986"/>
                  </a:lnTo>
                  <a:lnTo>
                    <a:pt x="7258" y="2828"/>
                  </a:lnTo>
                  <a:cubicBezTo>
                    <a:pt x="7105" y="2649"/>
                    <a:pt x="6876" y="2547"/>
                    <a:pt x="6634" y="2547"/>
                  </a:cubicBezTo>
                  <a:lnTo>
                    <a:pt x="5908" y="2547"/>
                  </a:lnTo>
                  <a:cubicBezTo>
                    <a:pt x="5781" y="2547"/>
                    <a:pt x="5666" y="2496"/>
                    <a:pt x="5565" y="2407"/>
                  </a:cubicBezTo>
                  <a:lnTo>
                    <a:pt x="5144" y="1987"/>
                  </a:lnTo>
                  <a:cubicBezTo>
                    <a:pt x="5055" y="1885"/>
                    <a:pt x="4992" y="1758"/>
                    <a:pt x="4992" y="1631"/>
                  </a:cubicBezTo>
                  <a:lnTo>
                    <a:pt x="4992" y="650"/>
                  </a:lnTo>
                  <a:close/>
                  <a:moveTo>
                    <a:pt x="1426" y="2484"/>
                  </a:moveTo>
                  <a:lnTo>
                    <a:pt x="1426" y="3133"/>
                  </a:lnTo>
                  <a:cubicBezTo>
                    <a:pt x="1426" y="3592"/>
                    <a:pt x="1795" y="3961"/>
                    <a:pt x="2241" y="3961"/>
                  </a:cubicBezTo>
                  <a:lnTo>
                    <a:pt x="3234" y="3961"/>
                  </a:lnTo>
                  <a:cubicBezTo>
                    <a:pt x="3323" y="3961"/>
                    <a:pt x="3413" y="4037"/>
                    <a:pt x="3413" y="4126"/>
                  </a:cubicBezTo>
                  <a:lnTo>
                    <a:pt x="3413" y="4738"/>
                  </a:lnTo>
                  <a:cubicBezTo>
                    <a:pt x="3413" y="4776"/>
                    <a:pt x="3387" y="4827"/>
                    <a:pt x="3362" y="4865"/>
                  </a:cubicBezTo>
                  <a:lnTo>
                    <a:pt x="2700" y="5514"/>
                  </a:lnTo>
                  <a:cubicBezTo>
                    <a:pt x="2674" y="5540"/>
                    <a:pt x="2649" y="5552"/>
                    <a:pt x="2623" y="5552"/>
                  </a:cubicBezTo>
                  <a:lnTo>
                    <a:pt x="1961" y="5552"/>
                  </a:lnTo>
                  <a:cubicBezTo>
                    <a:pt x="1694" y="5552"/>
                    <a:pt x="1452" y="5693"/>
                    <a:pt x="1312" y="5922"/>
                  </a:cubicBezTo>
                  <a:lnTo>
                    <a:pt x="955" y="6546"/>
                  </a:lnTo>
                  <a:cubicBezTo>
                    <a:pt x="751" y="6049"/>
                    <a:pt x="649" y="5514"/>
                    <a:pt x="649" y="4941"/>
                  </a:cubicBezTo>
                  <a:cubicBezTo>
                    <a:pt x="649" y="4024"/>
                    <a:pt x="930" y="3184"/>
                    <a:pt x="1426" y="2484"/>
                  </a:cubicBezTo>
                  <a:close/>
                  <a:moveTo>
                    <a:pt x="4355" y="688"/>
                  </a:moveTo>
                  <a:lnTo>
                    <a:pt x="4355" y="1643"/>
                  </a:lnTo>
                  <a:cubicBezTo>
                    <a:pt x="4355" y="1936"/>
                    <a:pt x="4482" y="2229"/>
                    <a:pt x="4686" y="2446"/>
                  </a:cubicBezTo>
                  <a:lnTo>
                    <a:pt x="5119" y="2866"/>
                  </a:lnTo>
                  <a:cubicBezTo>
                    <a:pt x="5323" y="3082"/>
                    <a:pt x="5615" y="3197"/>
                    <a:pt x="5908" y="3197"/>
                  </a:cubicBezTo>
                  <a:lnTo>
                    <a:pt x="6634" y="3197"/>
                  </a:lnTo>
                  <a:cubicBezTo>
                    <a:pt x="6685" y="3197"/>
                    <a:pt x="6736" y="3222"/>
                    <a:pt x="6774" y="3260"/>
                  </a:cubicBezTo>
                  <a:lnTo>
                    <a:pt x="7818" y="4457"/>
                  </a:lnTo>
                  <a:cubicBezTo>
                    <a:pt x="7920" y="4572"/>
                    <a:pt x="8060" y="4636"/>
                    <a:pt x="8213" y="4636"/>
                  </a:cubicBezTo>
                  <a:lnTo>
                    <a:pt x="8430" y="4636"/>
                  </a:lnTo>
                  <a:lnTo>
                    <a:pt x="8430" y="4992"/>
                  </a:lnTo>
                  <a:cubicBezTo>
                    <a:pt x="8430" y="5132"/>
                    <a:pt x="8493" y="5260"/>
                    <a:pt x="8582" y="5361"/>
                  </a:cubicBezTo>
                  <a:lnTo>
                    <a:pt x="9130" y="5909"/>
                  </a:lnTo>
                  <a:cubicBezTo>
                    <a:pt x="9117" y="5998"/>
                    <a:pt x="9092" y="6087"/>
                    <a:pt x="9066" y="6176"/>
                  </a:cubicBezTo>
                  <a:lnTo>
                    <a:pt x="9066" y="6164"/>
                  </a:lnTo>
                  <a:lnTo>
                    <a:pt x="7882" y="6316"/>
                  </a:lnTo>
                  <a:cubicBezTo>
                    <a:pt x="7755" y="6329"/>
                    <a:pt x="7653" y="6406"/>
                    <a:pt x="7615" y="6520"/>
                  </a:cubicBezTo>
                  <a:lnTo>
                    <a:pt x="7194" y="7730"/>
                  </a:lnTo>
                  <a:cubicBezTo>
                    <a:pt x="7182" y="7794"/>
                    <a:pt x="7118" y="7832"/>
                    <a:pt x="7067" y="7832"/>
                  </a:cubicBezTo>
                  <a:cubicBezTo>
                    <a:pt x="7016" y="7832"/>
                    <a:pt x="6965" y="7794"/>
                    <a:pt x="6940" y="7755"/>
                  </a:cubicBezTo>
                  <a:lnTo>
                    <a:pt x="6558" y="7055"/>
                  </a:lnTo>
                  <a:cubicBezTo>
                    <a:pt x="6405" y="6762"/>
                    <a:pt x="6099" y="6584"/>
                    <a:pt x="5756" y="6584"/>
                  </a:cubicBezTo>
                  <a:cubicBezTo>
                    <a:pt x="5183" y="6584"/>
                    <a:pt x="4648" y="6800"/>
                    <a:pt x="4240" y="7208"/>
                  </a:cubicBezTo>
                  <a:lnTo>
                    <a:pt x="4024" y="7424"/>
                  </a:lnTo>
                  <a:cubicBezTo>
                    <a:pt x="3744" y="7704"/>
                    <a:pt x="3680" y="8150"/>
                    <a:pt x="3884" y="8507"/>
                  </a:cubicBezTo>
                  <a:lnTo>
                    <a:pt x="4253" y="9194"/>
                  </a:lnTo>
                  <a:cubicBezTo>
                    <a:pt x="3018" y="8990"/>
                    <a:pt x="1948" y="8252"/>
                    <a:pt x="1299" y="7233"/>
                  </a:cubicBezTo>
                  <a:cubicBezTo>
                    <a:pt x="1324" y="7208"/>
                    <a:pt x="1337" y="7195"/>
                    <a:pt x="1350" y="7170"/>
                  </a:cubicBezTo>
                  <a:lnTo>
                    <a:pt x="1872" y="6253"/>
                  </a:lnTo>
                  <a:cubicBezTo>
                    <a:pt x="1885" y="6215"/>
                    <a:pt x="1923" y="6189"/>
                    <a:pt x="1961" y="6189"/>
                  </a:cubicBezTo>
                  <a:lnTo>
                    <a:pt x="2623" y="6189"/>
                  </a:lnTo>
                  <a:cubicBezTo>
                    <a:pt x="2827" y="6189"/>
                    <a:pt x="3005" y="6113"/>
                    <a:pt x="3158" y="5973"/>
                  </a:cubicBezTo>
                  <a:lnTo>
                    <a:pt x="3807" y="5323"/>
                  </a:lnTo>
                  <a:cubicBezTo>
                    <a:pt x="3960" y="5158"/>
                    <a:pt x="4049" y="4954"/>
                    <a:pt x="4049" y="4738"/>
                  </a:cubicBezTo>
                  <a:lnTo>
                    <a:pt x="4049" y="4139"/>
                  </a:lnTo>
                  <a:cubicBezTo>
                    <a:pt x="4049" y="3681"/>
                    <a:pt x="3680" y="3324"/>
                    <a:pt x="3234" y="3324"/>
                  </a:cubicBezTo>
                  <a:lnTo>
                    <a:pt x="2241" y="3324"/>
                  </a:lnTo>
                  <a:cubicBezTo>
                    <a:pt x="2139" y="3324"/>
                    <a:pt x="2063" y="3235"/>
                    <a:pt x="2063" y="3146"/>
                  </a:cubicBezTo>
                  <a:lnTo>
                    <a:pt x="2063" y="1758"/>
                  </a:lnTo>
                  <a:cubicBezTo>
                    <a:pt x="2687" y="1198"/>
                    <a:pt x="3476" y="816"/>
                    <a:pt x="4355" y="688"/>
                  </a:cubicBezTo>
                  <a:close/>
                  <a:moveTo>
                    <a:pt x="8799" y="6839"/>
                  </a:moveTo>
                  <a:lnTo>
                    <a:pt x="8799" y="6839"/>
                  </a:lnTo>
                  <a:cubicBezTo>
                    <a:pt x="8111" y="8239"/>
                    <a:pt x="6672" y="9207"/>
                    <a:pt x="5017" y="9245"/>
                  </a:cubicBezTo>
                  <a:lnTo>
                    <a:pt x="4431" y="8201"/>
                  </a:lnTo>
                  <a:cubicBezTo>
                    <a:pt x="4380" y="8086"/>
                    <a:pt x="4393" y="7959"/>
                    <a:pt x="4482" y="7870"/>
                  </a:cubicBezTo>
                  <a:lnTo>
                    <a:pt x="4699" y="7653"/>
                  </a:lnTo>
                  <a:cubicBezTo>
                    <a:pt x="4979" y="7373"/>
                    <a:pt x="5361" y="7221"/>
                    <a:pt x="5756" y="7221"/>
                  </a:cubicBezTo>
                  <a:cubicBezTo>
                    <a:pt x="5857" y="7221"/>
                    <a:pt x="5947" y="7271"/>
                    <a:pt x="5997" y="7361"/>
                  </a:cubicBezTo>
                  <a:lnTo>
                    <a:pt x="6367" y="8061"/>
                  </a:lnTo>
                  <a:cubicBezTo>
                    <a:pt x="6507" y="8303"/>
                    <a:pt x="6774" y="8468"/>
                    <a:pt x="7067" y="8468"/>
                  </a:cubicBezTo>
                  <a:cubicBezTo>
                    <a:pt x="7398" y="8468"/>
                    <a:pt x="7691" y="8252"/>
                    <a:pt x="7806" y="7934"/>
                  </a:cubicBezTo>
                  <a:lnTo>
                    <a:pt x="8149" y="6928"/>
                  </a:lnTo>
                  <a:lnTo>
                    <a:pt x="8799" y="6839"/>
                  </a:lnTo>
                  <a:close/>
                  <a:moveTo>
                    <a:pt x="4673" y="1"/>
                  </a:moveTo>
                  <a:cubicBezTo>
                    <a:pt x="4648" y="1"/>
                    <a:pt x="4622" y="13"/>
                    <a:pt x="4584" y="13"/>
                  </a:cubicBezTo>
                  <a:cubicBezTo>
                    <a:pt x="3425" y="103"/>
                    <a:pt x="2368" y="586"/>
                    <a:pt x="1566" y="1338"/>
                  </a:cubicBezTo>
                  <a:cubicBezTo>
                    <a:pt x="1528" y="1363"/>
                    <a:pt x="1503" y="1389"/>
                    <a:pt x="1477" y="1427"/>
                  </a:cubicBezTo>
                  <a:cubicBezTo>
                    <a:pt x="573" y="2318"/>
                    <a:pt x="0" y="3566"/>
                    <a:pt x="0" y="4941"/>
                  </a:cubicBezTo>
                  <a:cubicBezTo>
                    <a:pt x="0" y="7628"/>
                    <a:pt x="2165" y="9818"/>
                    <a:pt x="4826" y="9882"/>
                  </a:cubicBezTo>
                  <a:lnTo>
                    <a:pt x="4941" y="9882"/>
                  </a:lnTo>
                  <a:cubicBezTo>
                    <a:pt x="7666" y="9882"/>
                    <a:pt x="9881" y="7666"/>
                    <a:pt x="9881" y="4941"/>
                  </a:cubicBezTo>
                  <a:cubicBezTo>
                    <a:pt x="9881" y="2216"/>
                    <a:pt x="7666" y="1"/>
                    <a:pt x="4941" y="1"/>
                  </a:cubicBezTo>
                  <a:cubicBezTo>
                    <a:pt x="4877" y="1"/>
                    <a:pt x="4801" y="1"/>
                    <a:pt x="4724" y="13"/>
                  </a:cubicBezTo>
                  <a:cubicBezTo>
                    <a:pt x="4711" y="13"/>
                    <a:pt x="4686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3"/>
            <p:cNvSpPr/>
            <p:nvPr/>
          </p:nvSpPr>
          <p:spPr>
            <a:xfrm>
              <a:off x="6542163" y="2102588"/>
              <a:ext cx="105725" cy="105725"/>
            </a:xfrm>
            <a:custGeom>
              <a:avLst/>
              <a:gdLst/>
              <a:ahLst/>
              <a:cxnLst/>
              <a:rect l="l" t="t" r="r" b="b"/>
              <a:pathLst>
                <a:path w="4229" h="4229" extrusionOk="0">
                  <a:moveTo>
                    <a:pt x="2114" y="637"/>
                  </a:moveTo>
                  <a:cubicBezTo>
                    <a:pt x="2929" y="637"/>
                    <a:pt x="3591" y="1299"/>
                    <a:pt x="3591" y="2114"/>
                  </a:cubicBezTo>
                  <a:cubicBezTo>
                    <a:pt x="3591" y="2929"/>
                    <a:pt x="2929" y="3591"/>
                    <a:pt x="2114" y="3591"/>
                  </a:cubicBezTo>
                  <a:cubicBezTo>
                    <a:pt x="1299" y="3591"/>
                    <a:pt x="637" y="2929"/>
                    <a:pt x="637" y="2114"/>
                  </a:cubicBezTo>
                  <a:cubicBezTo>
                    <a:pt x="637" y="1299"/>
                    <a:pt x="1299" y="637"/>
                    <a:pt x="2114" y="637"/>
                  </a:cubicBezTo>
                  <a:close/>
                  <a:moveTo>
                    <a:pt x="2114" y="1"/>
                  </a:moveTo>
                  <a:cubicBezTo>
                    <a:pt x="943" y="1"/>
                    <a:pt x="1" y="943"/>
                    <a:pt x="1" y="2114"/>
                  </a:cubicBezTo>
                  <a:cubicBezTo>
                    <a:pt x="1" y="3286"/>
                    <a:pt x="943" y="4228"/>
                    <a:pt x="2114" y="4228"/>
                  </a:cubicBezTo>
                  <a:cubicBezTo>
                    <a:pt x="3286" y="4228"/>
                    <a:pt x="4228" y="3286"/>
                    <a:pt x="4228" y="2114"/>
                  </a:cubicBezTo>
                  <a:cubicBezTo>
                    <a:pt x="4228" y="943"/>
                    <a:pt x="3286" y="1"/>
                    <a:pt x="2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3"/>
            <p:cNvSpPr/>
            <p:nvPr/>
          </p:nvSpPr>
          <p:spPr>
            <a:xfrm>
              <a:off x="6458763" y="1861363"/>
              <a:ext cx="191975" cy="188400"/>
            </a:xfrm>
            <a:custGeom>
              <a:avLst/>
              <a:gdLst/>
              <a:ahLst/>
              <a:cxnLst/>
              <a:rect l="l" t="t" r="r" b="b"/>
              <a:pathLst>
                <a:path w="7679" h="7536" extrusionOk="0">
                  <a:moveTo>
                    <a:pt x="6419" y="642"/>
                  </a:moveTo>
                  <a:cubicBezTo>
                    <a:pt x="6593" y="642"/>
                    <a:pt x="6725" y="682"/>
                    <a:pt x="6813" y="762"/>
                  </a:cubicBezTo>
                  <a:cubicBezTo>
                    <a:pt x="6991" y="940"/>
                    <a:pt x="6966" y="1373"/>
                    <a:pt x="6749" y="1933"/>
                  </a:cubicBezTo>
                  <a:cubicBezTo>
                    <a:pt x="6469" y="1488"/>
                    <a:pt x="6087" y="1106"/>
                    <a:pt x="5641" y="825"/>
                  </a:cubicBezTo>
                  <a:cubicBezTo>
                    <a:pt x="5781" y="762"/>
                    <a:pt x="5922" y="724"/>
                    <a:pt x="6062" y="685"/>
                  </a:cubicBezTo>
                  <a:cubicBezTo>
                    <a:pt x="6195" y="657"/>
                    <a:pt x="6315" y="642"/>
                    <a:pt x="6419" y="642"/>
                  </a:cubicBezTo>
                  <a:close/>
                  <a:moveTo>
                    <a:pt x="3795" y="940"/>
                  </a:moveTo>
                  <a:cubicBezTo>
                    <a:pt x="4967" y="940"/>
                    <a:pt x="5960" y="1640"/>
                    <a:pt x="6405" y="2646"/>
                  </a:cubicBezTo>
                  <a:cubicBezTo>
                    <a:pt x="6011" y="3334"/>
                    <a:pt x="5450" y="4060"/>
                    <a:pt x="4763" y="4735"/>
                  </a:cubicBezTo>
                  <a:cubicBezTo>
                    <a:pt x="4012" y="5486"/>
                    <a:pt x="3298" y="6021"/>
                    <a:pt x="2675" y="6377"/>
                  </a:cubicBezTo>
                  <a:cubicBezTo>
                    <a:pt x="1669" y="5944"/>
                    <a:pt x="968" y="4938"/>
                    <a:pt x="968" y="3767"/>
                  </a:cubicBezTo>
                  <a:cubicBezTo>
                    <a:pt x="968" y="2213"/>
                    <a:pt x="2242" y="940"/>
                    <a:pt x="3795" y="940"/>
                  </a:cubicBezTo>
                  <a:close/>
                  <a:moveTo>
                    <a:pt x="6622" y="3512"/>
                  </a:moveTo>
                  <a:cubicBezTo>
                    <a:pt x="6622" y="3601"/>
                    <a:pt x="6635" y="3678"/>
                    <a:pt x="6635" y="3767"/>
                  </a:cubicBezTo>
                  <a:cubicBezTo>
                    <a:pt x="6635" y="5333"/>
                    <a:pt x="5361" y="6606"/>
                    <a:pt x="3795" y="6606"/>
                  </a:cubicBezTo>
                  <a:cubicBezTo>
                    <a:pt x="3706" y="6606"/>
                    <a:pt x="3617" y="6606"/>
                    <a:pt x="3528" y="6594"/>
                  </a:cubicBezTo>
                  <a:cubicBezTo>
                    <a:pt x="4101" y="6212"/>
                    <a:pt x="4674" y="5741"/>
                    <a:pt x="5221" y="5193"/>
                  </a:cubicBezTo>
                  <a:cubicBezTo>
                    <a:pt x="5756" y="4645"/>
                    <a:pt x="6240" y="4072"/>
                    <a:pt x="6622" y="3512"/>
                  </a:cubicBezTo>
                  <a:close/>
                  <a:moveTo>
                    <a:pt x="6423" y="1"/>
                  </a:moveTo>
                  <a:cubicBezTo>
                    <a:pt x="6277" y="1"/>
                    <a:pt x="6110" y="19"/>
                    <a:pt x="5922" y="61"/>
                  </a:cubicBezTo>
                  <a:cubicBezTo>
                    <a:pt x="5641" y="125"/>
                    <a:pt x="5323" y="240"/>
                    <a:pt x="4992" y="405"/>
                  </a:cubicBezTo>
                  <a:cubicBezTo>
                    <a:pt x="4954" y="418"/>
                    <a:pt x="4928" y="443"/>
                    <a:pt x="4903" y="482"/>
                  </a:cubicBezTo>
                  <a:cubicBezTo>
                    <a:pt x="4559" y="354"/>
                    <a:pt x="4177" y="291"/>
                    <a:pt x="3795" y="291"/>
                  </a:cubicBezTo>
                  <a:cubicBezTo>
                    <a:pt x="1885" y="291"/>
                    <a:pt x="319" y="1857"/>
                    <a:pt x="319" y="3767"/>
                  </a:cubicBezTo>
                  <a:cubicBezTo>
                    <a:pt x="319" y="5015"/>
                    <a:pt x="981" y="6110"/>
                    <a:pt x="1961" y="6721"/>
                  </a:cubicBezTo>
                  <a:cubicBezTo>
                    <a:pt x="1648" y="6846"/>
                    <a:pt x="1380" y="6907"/>
                    <a:pt x="1173" y="6907"/>
                  </a:cubicBezTo>
                  <a:cubicBezTo>
                    <a:pt x="1001" y="6907"/>
                    <a:pt x="871" y="6865"/>
                    <a:pt x="790" y="6785"/>
                  </a:cubicBezTo>
                  <a:cubicBezTo>
                    <a:pt x="675" y="6670"/>
                    <a:pt x="663" y="6466"/>
                    <a:pt x="675" y="6314"/>
                  </a:cubicBezTo>
                  <a:cubicBezTo>
                    <a:pt x="688" y="6135"/>
                    <a:pt x="548" y="5982"/>
                    <a:pt x="370" y="5970"/>
                  </a:cubicBezTo>
                  <a:cubicBezTo>
                    <a:pt x="362" y="5969"/>
                    <a:pt x="355" y="5969"/>
                    <a:pt x="347" y="5969"/>
                  </a:cubicBezTo>
                  <a:cubicBezTo>
                    <a:pt x="179" y="5969"/>
                    <a:pt x="38" y="6104"/>
                    <a:pt x="26" y="6263"/>
                  </a:cubicBezTo>
                  <a:cubicBezTo>
                    <a:pt x="1" y="6785"/>
                    <a:pt x="179" y="7078"/>
                    <a:pt x="332" y="7230"/>
                  </a:cubicBezTo>
                  <a:cubicBezTo>
                    <a:pt x="535" y="7434"/>
                    <a:pt x="815" y="7536"/>
                    <a:pt x="1172" y="7536"/>
                  </a:cubicBezTo>
                  <a:cubicBezTo>
                    <a:pt x="1541" y="7536"/>
                    <a:pt x="1987" y="7421"/>
                    <a:pt x="2484" y="7192"/>
                  </a:cubicBezTo>
                  <a:cubicBezTo>
                    <a:pt x="2560" y="7154"/>
                    <a:pt x="2636" y="7116"/>
                    <a:pt x="2725" y="7078"/>
                  </a:cubicBezTo>
                  <a:cubicBezTo>
                    <a:pt x="3057" y="7192"/>
                    <a:pt x="3426" y="7256"/>
                    <a:pt x="3795" y="7256"/>
                  </a:cubicBezTo>
                  <a:cubicBezTo>
                    <a:pt x="5718" y="7256"/>
                    <a:pt x="7271" y="5690"/>
                    <a:pt x="7271" y="3780"/>
                  </a:cubicBezTo>
                  <a:cubicBezTo>
                    <a:pt x="7271" y="3398"/>
                    <a:pt x="7208" y="3041"/>
                    <a:pt x="7106" y="2697"/>
                  </a:cubicBezTo>
                  <a:cubicBezTo>
                    <a:pt x="7144" y="2621"/>
                    <a:pt x="7182" y="2544"/>
                    <a:pt x="7220" y="2468"/>
                  </a:cubicBezTo>
                  <a:cubicBezTo>
                    <a:pt x="7666" y="1500"/>
                    <a:pt x="7679" y="736"/>
                    <a:pt x="7259" y="316"/>
                  </a:cubicBezTo>
                  <a:cubicBezTo>
                    <a:pt x="7107" y="155"/>
                    <a:pt x="6849" y="1"/>
                    <a:pt x="6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3"/>
            <p:cNvSpPr/>
            <p:nvPr/>
          </p:nvSpPr>
          <p:spPr>
            <a:xfrm>
              <a:off x="6237213" y="1878163"/>
              <a:ext cx="69725" cy="69100"/>
            </a:xfrm>
            <a:custGeom>
              <a:avLst/>
              <a:gdLst/>
              <a:ahLst/>
              <a:cxnLst/>
              <a:rect l="l" t="t" r="r" b="b"/>
              <a:pathLst>
                <a:path w="2789" h="2764" extrusionOk="0">
                  <a:moveTo>
                    <a:pt x="1388" y="777"/>
                  </a:moveTo>
                  <a:lnTo>
                    <a:pt x="1986" y="1389"/>
                  </a:lnTo>
                  <a:lnTo>
                    <a:pt x="1388" y="1987"/>
                  </a:lnTo>
                  <a:lnTo>
                    <a:pt x="777" y="1389"/>
                  </a:lnTo>
                  <a:lnTo>
                    <a:pt x="1388" y="777"/>
                  </a:lnTo>
                  <a:close/>
                  <a:moveTo>
                    <a:pt x="1375" y="1"/>
                  </a:moveTo>
                  <a:cubicBezTo>
                    <a:pt x="1299" y="1"/>
                    <a:pt x="1210" y="39"/>
                    <a:pt x="1159" y="103"/>
                  </a:cubicBezTo>
                  <a:lnTo>
                    <a:pt x="89" y="1159"/>
                  </a:lnTo>
                  <a:cubicBezTo>
                    <a:pt x="38" y="1223"/>
                    <a:pt x="0" y="1299"/>
                    <a:pt x="0" y="1389"/>
                  </a:cubicBezTo>
                  <a:cubicBezTo>
                    <a:pt x="0" y="1465"/>
                    <a:pt x="38" y="1554"/>
                    <a:pt x="89" y="1618"/>
                  </a:cubicBezTo>
                  <a:lnTo>
                    <a:pt x="1159" y="2675"/>
                  </a:lnTo>
                  <a:cubicBezTo>
                    <a:pt x="1210" y="2726"/>
                    <a:pt x="1299" y="2764"/>
                    <a:pt x="1375" y="2764"/>
                  </a:cubicBezTo>
                  <a:cubicBezTo>
                    <a:pt x="1464" y="2764"/>
                    <a:pt x="1554" y="2726"/>
                    <a:pt x="1604" y="2675"/>
                  </a:cubicBezTo>
                  <a:lnTo>
                    <a:pt x="2661" y="1618"/>
                  </a:lnTo>
                  <a:cubicBezTo>
                    <a:pt x="2789" y="1490"/>
                    <a:pt x="2789" y="1287"/>
                    <a:pt x="2661" y="1159"/>
                  </a:cubicBezTo>
                  <a:lnTo>
                    <a:pt x="1604" y="103"/>
                  </a:lnTo>
                  <a:cubicBezTo>
                    <a:pt x="1541" y="39"/>
                    <a:pt x="1464" y="1"/>
                    <a:pt x="1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3"/>
            <p:cNvSpPr/>
            <p:nvPr/>
          </p:nvSpPr>
          <p:spPr>
            <a:xfrm>
              <a:off x="6510663" y="2223888"/>
              <a:ext cx="47775" cy="48075"/>
            </a:xfrm>
            <a:custGeom>
              <a:avLst/>
              <a:gdLst/>
              <a:ahLst/>
              <a:cxnLst/>
              <a:rect l="l" t="t" r="r" b="b"/>
              <a:pathLst>
                <a:path w="1911" h="1923" extrusionOk="0">
                  <a:moveTo>
                    <a:pt x="955" y="0"/>
                  </a:moveTo>
                  <a:cubicBezTo>
                    <a:pt x="777" y="0"/>
                    <a:pt x="624" y="140"/>
                    <a:pt x="624" y="318"/>
                  </a:cubicBezTo>
                  <a:lnTo>
                    <a:pt x="624" y="649"/>
                  </a:lnTo>
                  <a:lnTo>
                    <a:pt x="318" y="649"/>
                  </a:lnTo>
                  <a:cubicBezTo>
                    <a:pt x="140" y="649"/>
                    <a:pt x="0" y="790"/>
                    <a:pt x="0" y="968"/>
                  </a:cubicBezTo>
                  <a:cubicBezTo>
                    <a:pt x="0" y="1146"/>
                    <a:pt x="140" y="1286"/>
                    <a:pt x="318" y="1286"/>
                  </a:cubicBezTo>
                  <a:lnTo>
                    <a:pt x="624" y="1286"/>
                  </a:lnTo>
                  <a:lnTo>
                    <a:pt x="624" y="1604"/>
                  </a:lnTo>
                  <a:cubicBezTo>
                    <a:pt x="624" y="1783"/>
                    <a:pt x="777" y="1923"/>
                    <a:pt x="955" y="1923"/>
                  </a:cubicBezTo>
                  <a:cubicBezTo>
                    <a:pt x="1133" y="1923"/>
                    <a:pt x="1273" y="1783"/>
                    <a:pt x="1273" y="1604"/>
                  </a:cubicBezTo>
                  <a:lnTo>
                    <a:pt x="1273" y="1286"/>
                  </a:lnTo>
                  <a:lnTo>
                    <a:pt x="1579" y="1286"/>
                  </a:lnTo>
                  <a:cubicBezTo>
                    <a:pt x="1757" y="1286"/>
                    <a:pt x="1910" y="1146"/>
                    <a:pt x="1910" y="968"/>
                  </a:cubicBezTo>
                  <a:cubicBezTo>
                    <a:pt x="1910" y="790"/>
                    <a:pt x="1757" y="649"/>
                    <a:pt x="1579" y="649"/>
                  </a:cubicBezTo>
                  <a:lnTo>
                    <a:pt x="1273" y="649"/>
                  </a:lnTo>
                  <a:lnTo>
                    <a:pt x="1273" y="318"/>
                  </a:lnTo>
                  <a:cubicBezTo>
                    <a:pt x="1273" y="140"/>
                    <a:pt x="1133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3"/>
            <p:cNvSpPr/>
            <p:nvPr/>
          </p:nvSpPr>
          <p:spPr>
            <a:xfrm>
              <a:off x="6346063" y="1947563"/>
              <a:ext cx="48100" cy="48100"/>
            </a:xfrm>
            <a:custGeom>
              <a:avLst/>
              <a:gdLst/>
              <a:ahLst/>
              <a:cxnLst/>
              <a:rect l="l" t="t" r="r" b="b"/>
              <a:pathLst>
                <a:path w="1924" h="1924" extrusionOk="0">
                  <a:moveTo>
                    <a:pt x="969" y="637"/>
                  </a:moveTo>
                  <a:cubicBezTo>
                    <a:pt x="1147" y="637"/>
                    <a:pt x="1287" y="790"/>
                    <a:pt x="1287" y="968"/>
                  </a:cubicBezTo>
                  <a:cubicBezTo>
                    <a:pt x="1287" y="1147"/>
                    <a:pt x="1147" y="1287"/>
                    <a:pt x="969" y="1287"/>
                  </a:cubicBezTo>
                  <a:cubicBezTo>
                    <a:pt x="790" y="1287"/>
                    <a:pt x="638" y="1147"/>
                    <a:pt x="638" y="968"/>
                  </a:cubicBezTo>
                  <a:cubicBezTo>
                    <a:pt x="638" y="790"/>
                    <a:pt x="790" y="637"/>
                    <a:pt x="969" y="637"/>
                  </a:cubicBezTo>
                  <a:close/>
                  <a:moveTo>
                    <a:pt x="969" y="1"/>
                  </a:moveTo>
                  <a:cubicBezTo>
                    <a:pt x="434" y="1"/>
                    <a:pt x="1" y="433"/>
                    <a:pt x="1" y="968"/>
                  </a:cubicBezTo>
                  <a:cubicBezTo>
                    <a:pt x="1" y="1503"/>
                    <a:pt x="434" y="1923"/>
                    <a:pt x="969" y="1923"/>
                  </a:cubicBezTo>
                  <a:cubicBezTo>
                    <a:pt x="1491" y="1923"/>
                    <a:pt x="1924" y="1503"/>
                    <a:pt x="1924" y="968"/>
                  </a:cubicBezTo>
                  <a:cubicBezTo>
                    <a:pt x="1924" y="433"/>
                    <a:pt x="1491" y="1"/>
                    <a:pt x="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3"/>
            <p:cNvSpPr/>
            <p:nvPr/>
          </p:nvSpPr>
          <p:spPr>
            <a:xfrm>
              <a:off x="6610288" y="205738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43" y="1"/>
                    <a:pt x="153" y="26"/>
                    <a:pt x="90" y="90"/>
                  </a:cubicBezTo>
                  <a:cubicBezTo>
                    <a:pt x="26" y="153"/>
                    <a:pt x="1" y="230"/>
                    <a:pt x="1" y="319"/>
                  </a:cubicBezTo>
                  <a:cubicBezTo>
                    <a:pt x="1" y="395"/>
                    <a:pt x="39" y="484"/>
                    <a:pt x="90" y="548"/>
                  </a:cubicBezTo>
                  <a:cubicBezTo>
                    <a:pt x="153" y="599"/>
                    <a:pt x="243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612" y="484"/>
                    <a:pt x="637" y="395"/>
                    <a:pt x="637" y="319"/>
                  </a:cubicBezTo>
                  <a:cubicBezTo>
                    <a:pt x="637" y="230"/>
                    <a:pt x="612" y="153"/>
                    <a:pt x="548" y="90"/>
                  </a:cubicBezTo>
                  <a:cubicBezTo>
                    <a:pt x="484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3"/>
            <p:cNvSpPr/>
            <p:nvPr/>
          </p:nvSpPr>
          <p:spPr>
            <a:xfrm>
              <a:off x="6510338" y="2102588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9" y="1"/>
                  </a:moveTo>
                  <a:cubicBezTo>
                    <a:pt x="230" y="1"/>
                    <a:pt x="153" y="39"/>
                    <a:pt x="89" y="90"/>
                  </a:cubicBezTo>
                  <a:cubicBezTo>
                    <a:pt x="26" y="153"/>
                    <a:pt x="0" y="230"/>
                    <a:pt x="0" y="319"/>
                  </a:cubicBezTo>
                  <a:cubicBezTo>
                    <a:pt x="0" y="408"/>
                    <a:pt x="26" y="485"/>
                    <a:pt x="89" y="548"/>
                  </a:cubicBezTo>
                  <a:cubicBezTo>
                    <a:pt x="153" y="599"/>
                    <a:pt x="230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3"/>
                    <a:pt x="548" y="90"/>
                  </a:cubicBezTo>
                  <a:cubicBezTo>
                    <a:pt x="484" y="39"/>
                    <a:pt x="395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3"/>
            <p:cNvSpPr/>
            <p:nvPr/>
          </p:nvSpPr>
          <p:spPr>
            <a:xfrm>
              <a:off x="6408138" y="18934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4" y="39"/>
                    <a:pt x="90" y="103"/>
                  </a:cubicBezTo>
                  <a:cubicBezTo>
                    <a:pt x="26" y="154"/>
                    <a:pt x="1" y="243"/>
                    <a:pt x="1" y="319"/>
                  </a:cubicBezTo>
                  <a:cubicBezTo>
                    <a:pt x="1" y="408"/>
                    <a:pt x="26" y="485"/>
                    <a:pt x="90" y="548"/>
                  </a:cubicBezTo>
                  <a:cubicBezTo>
                    <a:pt x="141" y="612"/>
                    <a:pt x="230" y="638"/>
                    <a:pt x="319" y="638"/>
                  </a:cubicBezTo>
                  <a:cubicBezTo>
                    <a:pt x="396" y="638"/>
                    <a:pt x="485" y="612"/>
                    <a:pt x="536" y="548"/>
                  </a:cubicBezTo>
                  <a:cubicBezTo>
                    <a:pt x="599" y="485"/>
                    <a:pt x="638" y="408"/>
                    <a:pt x="638" y="319"/>
                  </a:cubicBezTo>
                  <a:cubicBezTo>
                    <a:pt x="638" y="243"/>
                    <a:pt x="599" y="154"/>
                    <a:pt x="536" y="103"/>
                  </a:cubicBezTo>
                  <a:cubicBezTo>
                    <a:pt x="485" y="39"/>
                    <a:pt x="396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3"/>
            <p:cNvSpPr/>
            <p:nvPr/>
          </p:nvSpPr>
          <p:spPr>
            <a:xfrm>
              <a:off x="6339063" y="1893438"/>
              <a:ext cx="54775" cy="16275"/>
            </a:xfrm>
            <a:custGeom>
              <a:avLst/>
              <a:gdLst/>
              <a:ahLst/>
              <a:cxnLst/>
              <a:rect l="l" t="t" r="r" b="b"/>
              <a:pathLst>
                <a:path w="2191" h="651" extrusionOk="0">
                  <a:moveTo>
                    <a:pt x="319" y="1"/>
                  </a:moveTo>
                  <a:cubicBezTo>
                    <a:pt x="154" y="1"/>
                    <a:pt x="1" y="141"/>
                    <a:pt x="1" y="319"/>
                  </a:cubicBezTo>
                  <a:cubicBezTo>
                    <a:pt x="1" y="497"/>
                    <a:pt x="141" y="650"/>
                    <a:pt x="319" y="650"/>
                  </a:cubicBezTo>
                  <a:lnTo>
                    <a:pt x="1860" y="650"/>
                  </a:lnTo>
                  <a:cubicBezTo>
                    <a:pt x="2038" y="650"/>
                    <a:pt x="2191" y="497"/>
                    <a:pt x="2191" y="319"/>
                  </a:cubicBezTo>
                  <a:cubicBezTo>
                    <a:pt x="2191" y="141"/>
                    <a:pt x="2038" y="1"/>
                    <a:pt x="1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3"/>
            <p:cNvSpPr/>
            <p:nvPr/>
          </p:nvSpPr>
          <p:spPr>
            <a:xfrm>
              <a:off x="6545338" y="1904588"/>
              <a:ext cx="16275" cy="16250"/>
            </a:xfrm>
            <a:custGeom>
              <a:avLst/>
              <a:gdLst/>
              <a:ahLst/>
              <a:cxnLst/>
              <a:rect l="l" t="t" r="r" b="b"/>
              <a:pathLst>
                <a:path w="651" h="650" extrusionOk="0">
                  <a:moveTo>
                    <a:pt x="319" y="1"/>
                  </a:moveTo>
                  <a:cubicBezTo>
                    <a:pt x="141" y="1"/>
                    <a:pt x="1" y="153"/>
                    <a:pt x="1" y="332"/>
                  </a:cubicBezTo>
                  <a:cubicBezTo>
                    <a:pt x="1" y="510"/>
                    <a:pt x="154" y="650"/>
                    <a:pt x="319" y="650"/>
                  </a:cubicBezTo>
                  <a:lnTo>
                    <a:pt x="332" y="650"/>
                  </a:lnTo>
                  <a:cubicBezTo>
                    <a:pt x="510" y="650"/>
                    <a:pt x="650" y="510"/>
                    <a:pt x="650" y="332"/>
                  </a:cubicBezTo>
                  <a:cubicBezTo>
                    <a:pt x="650" y="153"/>
                    <a:pt x="510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3"/>
            <p:cNvSpPr/>
            <p:nvPr/>
          </p:nvSpPr>
          <p:spPr>
            <a:xfrm>
              <a:off x="6502688" y="1913238"/>
              <a:ext cx="34400" cy="80825"/>
            </a:xfrm>
            <a:custGeom>
              <a:avLst/>
              <a:gdLst/>
              <a:ahLst/>
              <a:cxnLst/>
              <a:rect l="l" t="t" r="r" b="b"/>
              <a:pathLst>
                <a:path w="1376" h="3233" extrusionOk="0">
                  <a:moveTo>
                    <a:pt x="1017" y="0"/>
                  </a:moveTo>
                  <a:cubicBezTo>
                    <a:pt x="951" y="0"/>
                    <a:pt x="886" y="20"/>
                    <a:pt x="828" y="62"/>
                  </a:cubicBezTo>
                  <a:cubicBezTo>
                    <a:pt x="306" y="444"/>
                    <a:pt x="1" y="1055"/>
                    <a:pt x="1" y="1692"/>
                  </a:cubicBezTo>
                  <a:cubicBezTo>
                    <a:pt x="1" y="2239"/>
                    <a:pt x="217" y="2749"/>
                    <a:pt x="599" y="3143"/>
                  </a:cubicBezTo>
                  <a:cubicBezTo>
                    <a:pt x="663" y="3194"/>
                    <a:pt x="739" y="3233"/>
                    <a:pt x="828" y="3233"/>
                  </a:cubicBezTo>
                  <a:cubicBezTo>
                    <a:pt x="905" y="3233"/>
                    <a:pt x="994" y="3194"/>
                    <a:pt x="1058" y="3143"/>
                  </a:cubicBezTo>
                  <a:cubicBezTo>
                    <a:pt x="1172" y="3016"/>
                    <a:pt x="1172" y="2812"/>
                    <a:pt x="1058" y="2685"/>
                  </a:cubicBezTo>
                  <a:cubicBezTo>
                    <a:pt x="790" y="2418"/>
                    <a:pt x="637" y="2074"/>
                    <a:pt x="637" y="1692"/>
                  </a:cubicBezTo>
                  <a:cubicBezTo>
                    <a:pt x="637" y="1246"/>
                    <a:pt x="854" y="839"/>
                    <a:pt x="1210" y="584"/>
                  </a:cubicBezTo>
                  <a:cubicBezTo>
                    <a:pt x="1350" y="469"/>
                    <a:pt x="1376" y="266"/>
                    <a:pt x="1274" y="126"/>
                  </a:cubicBezTo>
                  <a:cubicBezTo>
                    <a:pt x="1206" y="43"/>
                    <a:pt x="1112" y="0"/>
                    <a:pt x="10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9" name="Google Shape;1649;p43"/>
          <p:cNvGrpSpPr/>
          <p:nvPr/>
        </p:nvGrpSpPr>
        <p:grpSpPr>
          <a:xfrm>
            <a:off x="4387377" y="1361565"/>
            <a:ext cx="369246" cy="368663"/>
            <a:chOff x="3248038" y="1078188"/>
            <a:chExt cx="411325" cy="410675"/>
          </a:xfrm>
        </p:grpSpPr>
        <p:sp>
          <p:nvSpPr>
            <p:cNvPr id="1650" name="Google Shape;1650;p43"/>
            <p:cNvSpPr/>
            <p:nvPr/>
          </p:nvSpPr>
          <p:spPr>
            <a:xfrm>
              <a:off x="3518938" y="1155863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32" y="1"/>
                  </a:moveTo>
                  <a:cubicBezTo>
                    <a:pt x="243" y="1"/>
                    <a:pt x="153" y="39"/>
                    <a:pt x="103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103" y="548"/>
                  </a:cubicBezTo>
                  <a:cubicBezTo>
                    <a:pt x="153" y="599"/>
                    <a:pt x="243" y="637"/>
                    <a:pt x="332" y="637"/>
                  </a:cubicBezTo>
                  <a:cubicBezTo>
                    <a:pt x="408" y="637"/>
                    <a:pt x="497" y="612"/>
                    <a:pt x="548" y="548"/>
                  </a:cubicBezTo>
                  <a:cubicBezTo>
                    <a:pt x="612" y="485"/>
                    <a:pt x="650" y="408"/>
                    <a:pt x="650" y="319"/>
                  </a:cubicBezTo>
                  <a:cubicBezTo>
                    <a:pt x="650" y="230"/>
                    <a:pt x="612" y="153"/>
                    <a:pt x="548" y="90"/>
                  </a:cubicBezTo>
                  <a:cubicBezTo>
                    <a:pt x="497" y="39"/>
                    <a:pt x="408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3"/>
            <p:cNvSpPr/>
            <p:nvPr/>
          </p:nvSpPr>
          <p:spPr>
            <a:xfrm>
              <a:off x="3251538" y="1111788"/>
              <a:ext cx="381075" cy="360850"/>
            </a:xfrm>
            <a:custGeom>
              <a:avLst/>
              <a:gdLst/>
              <a:ahLst/>
              <a:cxnLst/>
              <a:rect l="l" t="t" r="r" b="b"/>
              <a:pathLst>
                <a:path w="15243" h="14434" extrusionOk="0">
                  <a:moveTo>
                    <a:pt x="11873" y="637"/>
                  </a:moveTo>
                  <a:cubicBezTo>
                    <a:pt x="12495" y="637"/>
                    <a:pt x="13116" y="872"/>
                    <a:pt x="13587" y="1343"/>
                  </a:cubicBezTo>
                  <a:cubicBezTo>
                    <a:pt x="13714" y="1471"/>
                    <a:pt x="13829" y="1611"/>
                    <a:pt x="13918" y="1764"/>
                  </a:cubicBezTo>
                  <a:lnTo>
                    <a:pt x="12327" y="1764"/>
                  </a:lnTo>
                  <a:cubicBezTo>
                    <a:pt x="12148" y="1764"/>
                    <a:pt x="12008" y="1904"/>
                    <a:pt x="12008" y="2082"/>
                  </a:cubicBezTo>
                  <a:cubicBezTo>
                    <a:pt x="12008" y="2260"/>
                    <a:pt x="12148" y="2400"/>
                    <a:pt x="12327" y="2400"/>
                  </a:cubicBezTo>
                  <a:lnTo>
                    <a:pt x="14211" y="2400"/>
                  </a:lnTo>
                  <a:cubicBezTo>
                    <a:pt x="14275" y="2617"/>
                    <a:pt x="14300" y="2833"/>
                    <a:pt x="14300" y="3062"/>
                  </a:cubicBezTo>
                  <a:cubicBezTo>
                    <a:pt x="14300" y="3712"/>
                    <a:pt x="14046" y="4323"/>
                    <a:pt x="13587" y="4781"/>
                  </a:cubicBezTo>
                  <a:lnTo>
                    <a:pt x="12798" y="5571"/>
                  </a:lnTo>
                  <a:lnTo>
                    <a:pt x="11193" y="3967"/>
                  </a:lnTo>
                  <a:lnTo>
                    <a:pt x="12874" y="3967"/>
                  </a:lnTo>
                  <a:cubicBezTo>
                    <a:pt x="13052" y="3967"/>
                    <a:pt x="13192" y="3826"/>
                    <a:pt x="13192" y="3648"/>
                  </a:cubicBezTo>
                  <a:cubicBezTo>
                    <a:pt x="13192" y="3470"/>
                    <a:pt x="13052" y="3330"/>
                    <a:pt x="12874" y="3330"/>
                  </a:cubicBezTo>
                  <a:lnTo>
                    <a:pt x="10557" y="3330"/>
                  </a:lnTo>
                  <a:lnTo>
                    <a:pt x="9360" y="2133"/>
                  </a:lnTo>
                  <a:lnTo>
                    <a:pt x="10149" y="1343"/>
                  </a:lnTo>
                  <a:cubicBezTo>
                    <a:pt x="10627" y="872"/>
                    <a:pt x="11251" y="637"/>
                    <a:pt x="11873" y="637"/>
                  </a:cubicBezTo>
                  <a:close/>
                  <a:moveTo>
                    <a:pt x="11874" y="0"/>
                  </a:moveTo>
                  <a:cubicBezTo>
                    <a:pt x="11088" y="0"/>
                    <a:pt x="10302" y="299"/>
                    <a:pt x="9703" y="898"/>
                  </a:cubicBezTo>
                  <a:lnTo>
                    <a:pt x="8838" y="1764"/>
                  </a:lnTo>
                  <a:lnTo>
                    <a:pt x="5298" y="312"/>
                  </a:lnTo>
                  <a:cubicBezTo>
                    <a:pt x="5171" y="260"/>
                    <a:pt x="5040" y="235"/>
                    <a:pt x="4911" y="235"/>
                  </a:cubicBezTo>
                  <a:cubicBezTo>
                    <a:pt x="4508" y="235"/>
                    <a:pt x="4125" y="477"/>
                    <a:pt x="3961" y="872"/>
                  </a:cubicBezTo>
                  <a:cubicBezTo>
                    <a:pt x="3808" y="1254"/>
                    <a:pt x="3897" y="1700"/>
                    <a:pt x="4190" y="1993"/>
                  </a:cubicBezTo>
                  <a:cubicBezTo>
                    <a:pt x="4292" y="2082"/>
                    <a:pt x="4394" y="2158"/>
                    <a:pt x="4521" y="2209"/>
                  </a:cubicBezTo>
                  <a:lnTo>
                    <a:pt x="7259" y="3330"/>
                  </a:lnTo>
                  <a:lnTo>
                    <a:pt x="6431" y="4170"/>
                  </a:lnTo>
                  <a:lnTo>
                    <a:pt x="6049" y="3788"/>
                  </a:lnTo>
                  <a:cubicBezTo>
                    <a:pt x="5782" y="3521"/>
                    <a:pt x="5438" y="3381"/>
                    <a:pt x="5081" y="3381"/>
                  </a:cubicBezTo>
                  <a:cubicBezTo>
                    <a:pt x="4712" y="3381"/>
                    <a:pt x="4368" y="3534"/>
                    <a:pt x="4113" y="3788"/>
                  </a:cubicBezTo>
                  <a:cubicBezTo>
                    <a:pt x="3973" y="3928"/>
                    <a:pt x="3786" y="3998"/>
                    <a:pt x="3598" y="3998"/>
                  </a:cubicBezTo>
                  <a:cubicBezTo>
                    <a:pt x="3410" y="3998"/>
                    <a:pt x="3222" y="3928"/>
                    <a:pt x="3082" y="3788"/>
                  </a:cubicBezTo>
                  <a:lnTo>
                    <a:pt x="2675" y="3381"/>
                  </a:lnTo>
                  <a:cubicBezTo>
                    <a:pt x="2407" y="3113"/>
                    <a:pt x="2057" y="2980"/>
                    <a:pt x="1707" y="2980"/>
                  </a:cubicBezTo>
                  <a:cubicBezTo>
                    <a:pt x="1357" y="2980"/>
                    <a:pt x="1007" y="3113"/>
                    <a:pt x="739" y="3381"/>
                  </a:cubicBezTo>
                  <a:lnTo>
                    <a:pt x="128" y="3992"/>
                  </a:lnTo>
                  <a:cubicBezTo>
                    <a:pt x="1" y="4119"/>
                    <a:pt x="1" y="4323"/>
                    <a:pt x="128" y="4450"/>
                  </a:cubicBezTo>
                  <a:cubicBezTo>
                    <a:pt x="192" y="4514"/>
                    <a:pt x="274" y="4546"/>
                    <a:pt x="356" y="4546"/>
                  </a:cubicBezTo>
                  <a:cubicBezTo>
                    <a:pt x="437" y="4546"/>
                    <a:pt x="516" y="4514"/>
                    <a:pt x="574" y="4450"/>
                  </a:cubicBezTo>
                  <a:lnTo>
                    <a:pt x="1198" y="3826"/>
                  </a:lnTo>
                  <a:cubicBezTo>
                    <a:pt x="1338" y="3686"/>
                    <a:pt x="1522" y="3616"/>
                    <a:pt x="1708" y="3616"/>
                  </a:cubicBezTo>
                  <a:cubicBezTo>
                    <a:pt x="1895" y="3616"/>
                    <a:pt x="2083" y="3686"/>
                    <a:pt x="2229" y="3826"/>
                  </a:cubicBezTo>
                  <a:lnTo>
                    <a:pt x="2636" y="4234"/>
                  </a:lnTo>
                  <a:cubicBezTo>
                    <a:pt x="2897" y="4501"/>
                    <a:pt x="3244" y="4635"/>
                    <a:pt x="3593" y="4635"/>
                  </a:cubicBezTo>
                  <a:cubicBezTo>
                    <a:pt x="3942" y="4635"/>
                    <a:pt x="4292" y="4501"/>
                    <a:pt x="4559" y="4234"/>
                  </a:cubicBezTo>
                  <a:cubicBezTo>
                    <a:pt x="4699" y="4107"/>
                    <a:pt x="4877" y="4030"/>
                    <a:pt x="5081" y="4030"/>
                  </a:cubicBezTo>
                  <a:cubicBezTo>
                    <a:pt x="5272" y="4030"/>
                    <a:pt x="5450" y="4094"/>
                    <a:pt x="5591" y="4234"/>
                  </a:cubicBezTo>
                  <a:lnTo>
                    <a:pt x="5973" y="4616"/>
                  </a:lnTo>
                  <a:lnTo>
                    <a:pt x="866" y="9722"/>
                  </a:lnTo>
                  <a:cubicBezTo>
                    <a:pt x="395" y="10193"/>
                    <a:pt x="383" y="10983"/>
                    <a:pt x="828" y="11454"/>
                  </a:cubicBezTo>
                  <a:cubicBezTo>
                    <a:pt x="1070" y="11708"/>
                    <a:pt x="1376" y="11836"/>
                    <a:pt x="1720" y="11848"/>
                  </a:cubicBezTo>
                  <a:cubicBezTo>
                    <a:pt x="2051" y="11848"/>
                    <a:pt x="2369" y="11721"/>
                    <a:pt x="2611" y="11479"/>
                  </a:cubicBezTo>
                  <a:lnTo>
                    <a:pt x="5298" y="8792"/>
                  </a:lnTo>
                  <a:cubicBezTo>
                    <a:pt x="5415" y="8668"/>
                    <a:pt x="5574" y="8608"/>
                    <a:pt x="5731" y="8608"/>
                  </a:cubicBezTo>
                  <a:cubicBezTo>
                    <a:pt x="5879" y="8608"/>
                    <a:pt x="6027" y="8662"/>
                    <a:pt x="6138" y="8767"/>
                  </a:cubicBezTo>
                  <a:cubicBezTo>
                    <a:pt x="6265" y="8882"/>
                    <a:pt x="6329" y="9022"/>
                    <a:pt x="6329" y="9187"/>
                  </a:cubicBezTo>
                  <a:cubicBezTo>
                    <a:pt x="6329" y="9353"/>
                    <a:pt x="6265" y="9506"/>
                    <a:pt x="6151" y="9620"/>
                  </a:cubicBezTo>
                  <a:lnTo>
                    <a:pt x="3464" y="12307"/>
                  </a:lnTo>
                  <a:cubicBezTo>
                    <a:pt x="2980" y="12791"/>
                    <a:pt x="2967" y="13567"/>
                    <a:pt x="3426" y="14051"/>
                  </a:cubicBezTo>
                  <a:cubicBezTo>
                    <a:pt x="3655" y="14293"/>
                    <a:pt x="3973" y="14433"/>
                    <a:pt x="4304" y="14433"/>
                  </a:cubicBezTo>
                  <a:lnTo>
                    <a:pt x="4317" y="14433"/>
                  </a:lnTo>
                  <a:cubicBezTo>
                    <a:pt x="4648" y="14433"/>
                    <a:pt x="4967" y="14306"/>
                    <a:pt x="5196" y="14077"/>
                  </a:cubicBezTo>
                  <a:lnTo>
                    <a:pt x="7717" y="11556"/>
                  </a:lnTo>
                  <a:cubicBezTo>
                    <a:pt x="7832" y="11428"/>
                    <a:pt x="7832" y="11237"/>
                    <a:pt x="7717" y="11110"/>
                  </a:cubicBezTo>
                  <a:cubicBezTo>
                    <a:pt x="7653" y="11046"/>
                    <a:pt x="7571" y="11014"/>
                    <a:pt x="7488" y="11014"/>
                  </a:cubicBezTo>
                  <a:cubicBezTo>
                    <a:pt x="7405" y="11014"/>
                    <a:pt x="7322" y="11046"/>
                    <a:pt x="7259" y="11110"/>
                  </a:cubicBezTo>
                  <a:lnTo>
                    <a:pt x="4750" y="13618"/>
                  </a:lnTo>
                  <a:cubicBezTo>
                    <a:pt x="4636" y="13733"/>
                    <a:pt x="4470" y="13797"/>
                    <a:pt x="4317" y="13797"/>
                  </a:cubicBezTo>
                  <a:cubicBezTo>
                    <a:pt x="4152" y="13797"/>
                    <a:pt x="3999" y="13733"/>
                    <a:pt x="3884" y="13606"/>
                  </a:cubicBezTo>
                  <a:cubicBezTo>
                    <a:pt x="3668" y="13376"/>
                    <a:pt x="3681" y="12994"/>
                    <a:pt x="3910" y="12765"/>
                  </a:cubicBezTo>
                  <a:lnTo>
                    <a:pt x="6609" y="10066"/>
                  </a:lnTo>
                  <a:cubicBezTo>
                    <a:pt x="6851" y="9837"/>
                    <a:pt x="6978" y="9518"/>
                    <a:pt x="6966" y="9174"/>
                  </a:cubicBezTo>
                  <a:cubicBezTo>
                    <a:pt x="6966" y="8843"/>
                    <a:pt x="6826" y="8525"/>
                    <a:pt x="6584" y="8296"/>
                  </a:cubicBezTo>
                  <a:cubicBezTo>
                    <a:pt x="6350" y="8075"/>
                    <a:pt x="6048" y="7966"/>
                    <a:pt x="5745" y="7966"/>
                  </a:cubicBezTo>
                  <a:cubicBezTo>
                    <a:pt x="5421" y="7966"/>
                    <a:pt x="5096" y="8090"/>
                    <a:pt x="4852" y="8334"/>
                  </a:cubicBezTo>
                  <a:lnTo>
                    <a:pt x="2153" y="11034"/>
                  </a:lnTo>
                  <a:cubicBezTo>
                    <a:pt x="2048" y="11138"/>
                    <a:pt x="1911" y="11201"/>
                    <a:pt x="1761" y="11201"/>
                  </a:cubicBezTo>
                  <a:cubicBezTo>
                    <a:pt x="1748" y="11201"/>
                    <a:pt x="1734" y="11200"/>
                    <a:pt x="1720" y="11199"/>
                  </a:cubicBezTo>
                  <a:cubicBezTo>
                    <a:pt x="1567" y="11199"/>
                    <a:pt x="1414" y="11135"/>
                    <a:pt x="1299" y="11021"/>
                  </a:cubicBezTo>
                  <a:cubicBezTo>
                    <a:pt x="1083" y="10792"/>
                    <a:pt x="1083" y="10410"/>
                    <a:pt x="1325" y="10168"/>
                  </a:cubicBezTo>
                  <a:lnTo>
                    <a:pt x="8048" y="3444"/>
                  </a:lnTo>
                  <a:cubicBezTo>
                    <a:pt x="8125" y="3368"/>
                    <a:pt x="8163" y="3253"/>
                    <a:pt x="8137" y="3152"/>
                  </a:cubicBezTo>
                  <a:cubicBezTo>
                    <a:pt x="8125" y="3050"/>
                    <a:pt x="8048" y="2961"/>
                    <a:pt x="7946" y="2922"/>
                  </a:cubicBezTo>
                  <a:lnTo>
                    <a:pt x="4763" y="1624"/>
                  </a:lnTo>
                  <a:cubicBezTo>
                    <a:pt x="4725" y="1598"/>
                    <a:pt x="4674" y="1573"/>
                    <a:pt x="4636" y="1534"/>
                  </a:cubicBezTo>
                  <a:cubicBezTo>
                    <a:pt x="4534" y="1420"/>
                    <a:pt x="4495" y="1254"/>
                    <a:pt x="4559" y="1114"/>
                  </a:cubicBezTo>
                  <a:cubicBezTo>
                    <a:pt x="4616" y="971"/>
                    <a:pt x="4760" y="878"/>
                    <a:pt x="4908" y="878"/>
                  </a:cubicBezTo>
                  <a:cubicBezTo>
                    <a:pt x="4958" y="878"/>
                    <a:pt x="5008" y="888"/>
                    <a:pt x="5056" y="911"/>
                  </a:cubicBezTo>
                  <a:lnTo>
                    <a:pt x="8621" y="2362"/>
                  </a:lnTo>
                  <a:cubicBezTo>
                    <a:pt x="8698" y="2388"/>
                    <a:pt x="8761" y="2439"/>
                    <a:pt x="8812" y="2489"/>
                  </a:cubicBezTo>
                  <a:lnTo>
                    <a:pt x="12441" y="6118"/>
                  </a:lnTo>
                  <a:cubicBezTo>
                    <a:pt x="12505" y="6182"/>
                    <a:pt x="12543" y="6246"/>
                    <a:pt x="12568" y="6309"/>
                  </a:cubicBezTo>
                  <a:lnTo>
                    <a:pt x="14033" y="9875"/>
                  </a:lnTo>
                  <a:cubicBezTo>
                    <a:pt x="14109" y="10066"/>
                    <a:pt x="14020" y="10295"/>
                    <a:pt x="13816" y="10371"/>
                  </a:cubicBezTo>
                  <a:cubicBezTo>
                    <a:pt x="13770" y="10393"/>
                    <a:pt x="13720" y="10403"/>
                    <a:pt x="13671" y="10403"/>
                  </a:cubicBezTo>
                  <a:cubicBezTo>
                    <a:pt x="13572" y="10403"/>
                    <a:pt x="13473" y="10363"/>
                    <a:pt x="13396" y="10295"/>
                  </a:cubicBezTo>
                  <a:cubicBezTo>
                    <a:pt x="13358" y="10257"/>
                    <a:pt x="13332" y="10219"/>
                    <a:pt x="13320" y="10168"/>
                  </a:cubicBezTo>
                  <a:lnTo>
                    <a:pt x="12008" y="6984"/>
                  </a:lnTo>
                  <a:cubicBezTo>
                    <a:pt x="11970" y="6882"/>
                    <a:pt x="11881" y="6819"/>
                    <a:pt x="11779" y="6793"/>
                  </a:cubicBezTo>
                  <a:cubicBezTo>
                    <a:pt x="11758" y="6788"/>
                    <a:pt x="11736" y="6785"/>
                    <a:pt x="11714" y="6785"/>
                  </a:cubicBezTo>
                  <a:cubicBezTo>
                    <a:pt x="11631" y="6785"/>
                    <a:pt x="11547" y="6822"/>
                    <a:pt x="11486" y="6882"/>
                  </a:cubicBezTo>
                  <a:lnTo>
                    <a:pt x="8952" y="9416"/>
                  </a:lnTo>
                  <a:cubicBezTo>
                    <a:pt x="8825" y="9544"/>
                    <a:pt x="8825" y="9747"/>
                    <a:pt x="8952" y="9875"/>
                  </a:cubicBezTo>
                  <a:cubicBezTo>
                    <a:pt x="9016" y="9938"/>
                    <a:pt x="9099" y="9970"/>
                    <a:pt x="9180" y="9970"/>
                  </a:cubicBezTo>
                  <a:cubicBezTo>
                    <a:pt x="9261" y="9970"/>
                    <a:pt x="9341" y="9938"/>
                    <a:pt x="9398" y="9875"/>
                  </a:cubicBezTo>
                  <a:lnTo>
                    <a:pt x="11601" y="7672"/>
                  </a:lnTo>
                  <a:lnTo>
                    <a:pt x="12721" y="10410"/>
                  </a:lnTo>
                  <a:cubicBezTo>
                    <a:pt x="12772" y="10537"/>
                    <a:pt x="12849" y="10652"/>
                    <a:pt x="12938" y="10741"/>
                  </a:cubicBezTo>
                  <a:cubicBezTo>
                    <a:pt x="13136" y="10939"/>
                    <a:pt x="13403" y="11044"/>
                    <a:pt x="13674" y="11044"/>
                  </a:cubicBezTo>
                  <a:cubicBezTo>
                    <a:pt x="13804" y="11044"/>
                    <a:pt x="13934" y="11019"/>
                    <a:pt x="14058" y="10970"/>
                  </a:cubicBezTo>
                  <a:cubicBezTo>
                    <a:pt x="14580" y="10753"/>
                    <a:pt x="14835" y="10155"/>
                    <a:pt x="14619" y="9633"/>
                  </a:cubicBezTo>
                  <a:lnTo>
                    <a:pt x="13167" y="6106"/>
                  </a:lnTo>
                  <a:lnTo>
                    <a:pt x="13180" y="6106"/>
                  </a:lnTo>
                  <a:lnTo>
                    <a:pt x="14046" y="5240"/>
                  </a:lnTo>
                  <a:cubicBezTo>
                    <a:pt x="15242" y="4043"/>
                    <a:pt x="15242" y="2095"/>
                    <a:pt x="14046" y="898"/>
                  </a:cubicBezTo>
                  <a:cubicBezTo>
                    <a:pt x="13447" y="299"/>
                    <a:pt x="12661" y="0"/>
                    <a:pt x="11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3"/>
            <p:cNvSpPr/>
            <p:nvPr/>
          </p:nvSpPr>
          <p:spPr>
            <a:xfrm>
              <a:off x="3453038" y="1365013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0"/>
                  </a:moveTo>
                  <a:cubicBezTo>
                    <a:pt x="230" y="0"/>
                    <a:pt x="154" y="39"/>
                    <a:pt x="90" y="90"/>
                  </a:cubicBezTo>
                  <a:cubicBezTo>
                    <a:pt x="39" y="153"/>
                    <a:pt x="1" y="242"/>
                    <a:pt x="1" y="319"/>
                  </a:cubicBezTo>
                  <a:cubicBezTo>
                    <a:pt x="1" y="408"/>
                    <a:pt x="39" y="484"/>
                    <a:pt x="90" y="548"/>
                  </a:cubicBezTo>
                  <a:cubicBezTo>
                    <a:pt x="154" y="612"/>
                    <a:pt x="230" y="637"/>
                    <a:pt x="319" y="637"/>
                  </a:cubicBezTo>
                  <a:cubicBezTo>
                    <a:pt x="408" y="637"/>
                    <a:pt x="485" y="612"/>
                    <a:pt x="548" y="548"/>
                  </a:cubicBezTo>
                  <a:cubicBezTo>
                    <a:pt x="599" y="484"/>
                    <a:pt x="638" y="408"/>
                    <a:pt x="638" y="319"/>
                  </a:cubicBezTo>
                  <a:cubicBezTo>
                    <a:pt x="638" y="242"/>
                    <a:pt x="599" y="153"/>
                    <a:pt x="548" y="90"/>
                  </a:cubicBezTo>
                  <a:cubicBezTo>
                    <a:pt x="485" y="39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3"/>
            <p:cNvSpPr/>
            <p:nvPr/>
          </p:nvSpPr>
          <p:spPr>
            <a:xfrm>
              <a:off x="3412288" y="1219938"/>
              <a:ext cx="106050" cy="102750"/>
            </a:xfrm>
            <a:custGeom>
              <a:avLst/>
              <a:gdLst/>
              <a:ahLst/>
              <a:cxnLst/>
              <a:rect l="l" t="t" r="r" b="b"/>
              <a:pathLst>
                <a:path w="4242" h="4110" extrusionOk="0">
                  <a:moveTo>
                    <a:pt x="2331" y="646"/>
                  </a:moveTo>
                  <a:lnTo>
                    <a:pt x="3528" y="1843"/>
                  </a:lnTo>
                  <a:cubicBezTo>
                    <a:pt x="3541" y="1856"/>
                    <a:pt x="3541" y="1882"/>
                    <a:pt x="3528" y="1894"/>
                  </a:cubicBezTo>
                  <a:lnTo>
                    <a:pt x="1962" y="3461"/>
                  </a:lnTo>
                  <a:cubicBezTo>
                    <a:pt x="1956" y="3467"/>
                    <a:pt x="1946" y="3470"/>
                    <a:pt x="1936" y="3470"/>
                  </a:cubicBezTo>
                  <a:cubicBezTo>
                    <a:pt x="1927" y="3470"/>
                    <a:pt x="1917" y="3467"/>
                    <a:pt x="1911" y="3461"/>
                  </a:cubicBezTo>
                  <a:lnTo>
                    <a:pt x="727" y="2264"/>
                  </a:lnTo>
                  <a:cubicBezTo>
                    <a:pt x="701" y="2251"/>
                    <a:pt x="701" y="2225"/>
                    <a:pt x="727" y="2213"/>
                  </a:cubicBezTo>
                  <a:lnTo>
                    <a:pt x="2293" y="646"/>
                  </a:lnTo>
                  <a:close/>
                  <a:moveTo>
                    <a:pt x="2312" y="0"/>
                  </a:moveTo>
                  <a:cubicBezTo>
                    <a:pt x="2140" y="0"/>
                    <a:pt x="1968" y="67"/>
                    <a:pt x="1835" y="201"/>
                  </a:cubicBezTo>
                  <a:lnTo>
                    <a:pt x="268" y="1767"/>
                  </a:lnTo>
                  <a:cubicBezTo>
                    <a:pt x="1" y="2022"/>
                    <a:pt x="1" y="2455"/>
                    <a:pt x="268" y="2722"/>
                  </a:cubicBezTo>
                  <a:lnTo>
                    <a:pt x="1465" y="3906"/>
                  </a:lnTo>
                  <a:cubicBezTo>
                    <a:pt x="1593" y="4046"/>
                    <a:pt x="1771" y="4110"/>
                    <a:pt x="1936" y="4110"/>
                  </a:cubicBezTo>
                  <a:cubicBezTo>
                    <a:pt x="2115" y="4110"/>
                    <a:pt x="2280" y="4046"/>
                    <a:pt x="2420" y="3906"/>
                  </a:cubicBezTo>
                  <a:lnTo>
                    <a:pt x="3987" y="2340"/>
                  </a:lnTo>
                  <a:cubicBezTo>
                    <a:pt x="4241" y="2085"/>
                    <a:pt x="4241" y="1652"/>
                    <a:pt x="3987" y="1385"/>
                  </a:cubicBezTo>
                  <a:lnTo>
                    <a:pt x="2790" y="201"/>
                  </a:lnTo>
                  <a:cubicBezTo>
                    <a:pt x="2656" y="67"/>
                    <a:pt x="2484" y="0"/>
                    <a:pt x="2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3"/>
            <p:cNvSpPr/>
            <p:nvPr/>
          </p:nvSpPr>
          <p:spPr>
            <a:xfrm>
              <a:off x="3466088" y="1254563"/>
              <a:ext cx="16275" cy="15925"/>
            </a:xfrm>
            <a:custGeom>
              <a:avLst/>
              <a:gdLst/>
              <a:ahLst/>
              <a:cxnLst/>
              <a:rect l="l" t="t" r="r" b="b"/>
              <a:pathLst>
                <a:path w="651" h="637" extrusionOk="0">
                  <a:moveTo>
                    <a:pt x="332" y="0"/>
                  </a:moveTo>
                  <a:cubicBezTo>
                    <a:pt x="243" y="0"/>
                    <a:pt x="154" y="25"/>
                    <a:pt x="103" y="89"/>
                  </a:cubicBezTo>
                  <a:cubicBezTo>
                    <a:pt x="39" y="153"/>
                    <a:pt x="1" y="229"/>
                    <a:pt x="1" y="318"/>
                  </a:cubicBezTo>
                  <a:cubicBezTo>
                    <a:pt x="1" y="407"/>
                    <a:pt x="39" y="484"/>
                    <a:pt x="103" y="548"/>
                  </a:cubicBezTo>
                  <a:cubicBezTo>
                    <a:pt x="154" y="598"/>
                    <a:pt x="243" y="637"/>
                    <a:pt x="332" y="637"/>
                  </a:cubicBezTo>
                  <a:cubicBezTo>
                    <a:pt x="408" y="637"/>
                    <a:pt x="498" y="598"/>
                    <a:pt x="548" y="548"/>
                  </a:cubicBezTo>
                  <a:cubicBezTo>
                    <a:pt x="612" y="484"/>
                    <a:pt x="650" y="407"/>
                    <a:pt x="650" y="318"/>
                  </a:cubicBezTo>
                  <a:cubicBezTo>
                    <a:pt x="650" y="229"/>
                    <a:pt x="612" y="153"/>
                    <a:pt x="548" y="89"/>
                  </a:cubicBezTo>
                  <a:cubicBezTo>
                    <a:pt x="498" y="38"/>
                    <a:pt x="408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3"/>
            <p:cNvSpPr/>
            <p:nvPr/>
          </p:nvSpPr>
          <p:spPr>
            <a:xfrm>
              <a:off x="3448263" y="1272388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30" y="0"/>
                    <a:pt x="154" y="38"/>
                    <a:pt x="90" y="102"/>
                  </a:cubicBezTo>
                  <a:cubicBezTo>
                    <a:pt x="39" y="153"/>
                    <a:pt x="1" y="242"/>
                    <a:pt x="1" y="331"/>
                  </a:cubicBezTo>
                  <a:cubicBezTo>
                    <a:pt x="1" y="408"/>
                    <a:pt x="26" y="497"/>
                    <a:pt x="90" y="548"/>
                  </a:cubicBezTo>
                  <a:cubicBezTo>
                    <a:pt x="154" y="611"/>
                    <a:pt x="230" y="649"/>
                    <a:pt x="319" y="649"/>
                  </a:cubicBezTo>
                  <a:cubicBezTo>
                    <a:pt x="408" y="649"/>
                    <a:pt x="485" y="611"/>
                    <a:pt x="548" y="548"/>
                  </a:cubicBezTo>
                  <a:cubicBezTo>
                    <a:pt x="599" y="497"/>
                    <a:pt x="638" y="408"/>
                    <a:pt x="638" y="331"/>
                  </a:cubicBezTo>
                  <a:cubicBezTo>
                    <a:pt x="638" y="242"/>
                    <a:pt x="599" y="153"/>
                    <a:pt x="548" y="102"/>
                  </a:cubicBezTo>
                  <a:cubicBezTo>
                    <a:pt x="485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3"/>
            <p:cNvSpPr/>
            <p:nvPr/>
          </p:nvSpPr>
          <p:spPr>
            <a:xfrm>
              <a:off x="3248038" y="1078363"/>
              <a:ext cx="70050" cy="68625"/>
            </a:xfrm>
            <a:custGeom>
              <a:avLst/>
              <a:gdLst/>
              <a:ahLst/>
              <a:cxnLst/>
              <a:rect l="l" t="t" r="r" b="b"/>
              <a:pathLst>
                <a:path w="2802" h="2745" extrusionOk="0">
                  <a:moveTo>
                    <a:pt x="1401" y="770"/>
                  </a:moveTo>
                  <a:lnTo>
                    <a:pt x="2000" y="1369"/>
                  </a:lnTo>
                  <a:lnTo>
                    <a:pt x="1401" y="1980"/>
                  </a:lnTo>
                  <a:lnTo>
                    <a:pt x="803" y="1369"/>
                  </a:lnTo>
                  <a:lnTo>
                    <a:pt x="1401" y="770"/>
                  </a:lnTo>
                  <a:close/>
                  <a:moveTo>
                    <a:pt x="1401" y="0"/>
                  </a:moveTo>
                  <a:cubicBezTo>
                    <a:pt x="1318" y="0"/>
                    <a:pt x="1236" y="32"/>
                    <a:pt x="1172" y="96"/>
                  </a:cubicBezTo>
                  <a:lnTo>
                    <a:pt x="115" y="1152"/>
                  </a:lnTo>
                  <a:cubicBezTo>
                    <a:pt x="1" y="1267"/>
                    <a:pt x="1" y="1471"/>
                    <a:pt x="115" y="1598"/>
                  </a:cubicBezTo>
                  <a:lnTo>
                    <a:pt x="1172" y="2655"/>
                  </a:lnTo>
                  <a:cubicBezTo>
                    <a:pt x="1236" y="2719"/>
                    <a:pt x="1325" y="2744"/>
                    <a:pt x="1401" y="2744"/>
                  </a:cubicBezTo>
                  <a:cubicBezTo>
                    <a:pt x="1478" y="2744"/>
                    <a:pt x="1567" y="2719"/>
                    <a:pt x="1630" y="2655"/>
                  </a:cubicBezTo>
                  <a:lnTo>
                    <a:pt x="2687" y="1598"/>
                  </a:lnTo>
                  <a:cubicBezTo>
                    <a:pt x="2802" y="1471"/>
                    <a:pt x="2802" y="1267"/>
                    <a:pt x="2687" y="1152"/>
                  </a:cubicBezTo>
                  <a:lnTo>
                    <a:pt x="1630" y="96"/>
                  </a:lnTo>
                  <a:cubicBezTo>
                    <a:pt x="1567" y="32"/>
                    <a:pt x="1484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3"/>
            <p:cNvSpPr/>
            <p:nvPr/>
          </p:nvSpPr>
          <p:spPr>
            <a:xfrm>
              <a:off x="3588963" y="1420238"/>
              <a:ext cx="70400" cy="68625"/>
            </a:xfrm>
            <a:custGeom>
              <a:avLst/>
              <a:gdLst/>
              <a:ahLst/>
              <a:cxnLst/>
              <a:rect l="l" t="t" r="r" b="b"/>
              <a:pathLst>
                <a:path w="2816" h="2745" extrusionOk="0">
                  <a:moveTo>
                    <a:pt x="1402" y="771"/>
                  </a:moveTo>
                  <a:lnTo>
                    <a:pt x="2013" y="1370"/>
                  </a:lnTo>
                  <a:lnTo>
                    <a:pt x="1402" y="1981"/>
                  </a:lnTo>
                  <a:lnTo>
                    <a:pt x="803" y="1370"/>
                  </a:lnTo>
                  <a:lnTo>
                    <a:pt x="1402" y="771"/>
                  </a:lnTo>
                  <a:close/>
                  <a:moveTo>
                    <a:pt x="1403" y="1"/>
                  </a:moveTo>
                  <a:cubicBezTo>
                    <a:pt x="1322" y="1"/>
                    <a:pt x="1243" y="33"/>
                    <a:pt x="1185" y="96"/>
                  </a:cubicBezTo>
                  <a:lnTo>
                    <a:pt x="128" y="1140"/>
                  </a:lnTo>
                  <a:cubicBezTo>
                    <a:pt x="1" y="1268"/>
                    <a:pt x="1" y="1471"/>
                    <a:pt x="128" y="1599"/>
                  </a:cubicBezTo>
                  <a:lnTo>
                    <a:pt x="1185" y="2656"/>
                  </a:lnTo>
                  <a:cubicBezTo>
                    <a:pt x="1236" y="2719"/>
                    <a:pt x="1325" y="2745"/>
                    <a:pt x="1402" y="2745"/>
                  </a:cubicBezTo>
                  <a:cubicBezTo>
                    <a:pt x="1491" y="2745"/>
                    <a:pt x="1567" y="2719"/>
                    <a:pt x="1631" y="2656"/>
                  </a:cubicBezTo>
                  <a:lnTo>
                    <a:pt x="2688" y="1599"/>
                  </a:lnTo>
                  <a:cubicBezTo>
                    <a:pt x="2815" y="1471"/>
                    <a:pt x="2815" y="1268"/>
                    <a:pt x="2688" y="1140"/>
                  </a:cubicBezTo>
                  <a:lnTo>
                    <a:pt x="1631" y="96"/>
                  </a:lnTo>
                  <a:cubicBezTo>
                    <a:pt x="1567" y="33"/>
                    <a:pt x="1484" y="1"/>
                    <a:pt x="1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3"/>
            <p:cNvSpPr/>
            <p:nvPr/>
          </p:nvSpPr>
          <p:spPr>
            <a:xfrm>
              <a:off x="3480738" y="1413088"/>
              <a:ext cx="48100" cy="47450"/>
            </a:xfrm>
            <a:custGeom>
              <a:avLst/>
              <a:gdLst/>
              <a:ahLst/>
              <a:cxnLst/>
              <a:rect l="l" t="t" r="r" b="b"/>
              <a:pathLst>
                <a:path w="1924" h="1898" extrusionOk="0">
                  <a:moveTo>
                    <a:pt x="968" y="0"/>
                  </a:moveTo>
                  <a:cubicBezTo>
                    <a:pt x="790" y="0"/>
                    <a:pt x="650" y="140"/>
                    <a:pt x="650" y="319"/>
                  </a:cubicBezTo>
                  <a:lnTo>
                    <a:pt x="650" y="637"/>
                  </a:lnTo>
                  <a:lnTo>
                    <a:pt x="319" y="637"/>
                  </a:lnTo>
                  <a:cubicBezTo>
                    <a:pt x="153" y="637"/>
                    <a:pt x="1" y="777"/>
                    <a:pt x="1" y="955"/>
                  </a:cubicBezTo>
                  <a:cubicBezTo>
                    <a:pt x="1" y="1133"/>
                    <a:pt x="153" y="1274"/>
                    <a:pt x="319" y="1274"/>
                  </a:cubicBezTo>
                  <a:lnTo>
                    <a:pt x="650" y="1274"/>
                  </a:lnTo>
                  <a:lnTo>
                    <a:pt x="650" y="1579"/>
                  </a:lnTo>
                  <a:cubicBezTo>
                    <a:pt x="650" y="1757"/>
                    <a:pt x="790" y="1897"/>
                    <a:pt x="968" y="1897"/>
                  </a:cubicBezTo>
                  <a:cubicBezTo>
                    <a:pt x="1147" y="1897"/>
                    <a:pt x="1287" y="1757"/>
                    <a:pt x="1287" y="1579"/>
                  </a:cubicBezTo>
                  <a:lnTo>
                    <a:pt x="1287" y="1274"/>
                  </a:lnTo>
                  <a:lnTo>
                    <a:pt x="1605" y="1274"/>
                  </a:lnTo>
                  <a:cubicBezTo>
                    <a:pt x="1783" y="1274"/>
                    <a:pt x="1923" y="1133"/>
                    <a:pt x="1923" y="955"/>
                  </a:cubicBezTo>
                  <a:cubicBezTo>
                    <a:pt x="1923" y="777"/>
                    <a:pt x="1783" y="637"/>
                    <a:pt x="1605" y="637"/>
                  </a:cubicBezTo>
                  <a:lnTo>
                    <a:pt x="1287" y="637"/>
                  </a:lnTo>
                  <a:lnTo>
                    <a:pt x="1287" y="319"/>
                  </a:lnTo>
                  <a:cubicBezTo>
                    <a:pt x="1287" y="140"/>
                    <a:pt x="1147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3"/>
            <p:cNvSpPr/>
            <p:nvPr/>
          </p:nvSpPr>
          <p:spPr>
            <a:xfrm>
              <a:off x="3248688" y="1440463"/>
              <a:ext cx="48075" cy="47775"/>
            </a:xfrm>
            <a:custGeom>
              <a:avLst/>
              <a:gdLst/>
              <a:ahLst/>
              <a:cxnLst/>
              <a:rect l="l" t="t" r="r" b="b"/>
              <a:pathLst>
                <a:path w="1923" h="1911" extrusionOk="0">
                  <a:moveTo>
                    <a:pt x="968" y="0"/>
                  </a:moveTo>
                  <a:cubicBezTo>
                    <a:pt x="789" y="0"/>
                    <a:pt x="637" y="153"/>
                    <a:pt x="637" y="319"/>
                  </a:cubicBezTo>
                  <a:lnTo>
                    <a:pt x="637" y="637"/>
                  </a:lnTo>
                  <a:lnTo>
                    <a:pt x="318" y="637"/>
                  </a:lnTo>
                  <a:cubicBezTo>
                    <a:pt x="140" y="637"/>
                    <a:pt x="0" y="777"/>
                    <a:pt x="0" y="955"/>
                  </a:cubicBezTo>
                  <a:cubicBezTo>
                    <a:pt x="0" y="1134"/>
                    <a:pt x="140" y="1274"/>
                    <a:pt x="318" y="1274"/>
                  </a:cubicBezTo>
                  <a:lnTo>
                    <a:pt x="637" y="1274"/>
                  </a:lnTo>
                  <a:lnTo>
                    <a:pt x="637" y="1579"/>
                  </a:lnTo>
                  <a:cubicBezTo>
                    <a:pt x="637" y="1757"/>
                    <a:pt x="789" y="1910"/>
                    <a:pt x="968" y="1910"/>
                  </a:cubicBezTo>
                  <a:cubicBezTo>
                    <a:pt x="1133" y="1910"/>
                    <a:pt x="1286" y="1757"/>
                    <a:pt x="1286" y="1579"/>
                  </a:cubicBezTo>
                  <a:lnTo>
                    <a:pt x="1286" y="1274"/>
                  </a:lnTo>
                  <a:lnTo>
                    <a:pt x="1604" y="1274"/>
                  </a:lnTo>
                  <a:cubicBezTo>
                    <a:pt x="1783" y="1274"/>
                    <a:pt x="1923" y="1134"/>
                    <a:pt x="1923" y="955"/>
                  </a:cubicBezTo>
                  <a:cubicBezTo>
                    <a:pt x="1923" y="777"/>
                    <a:pt x="1783" y="637"/>
                    <a:pt x="1604" y="637"/>
                  </a:cubicBezTo>
                  <a:lnTo>
                    <a:pt x="1286" y="637"/>
                  </a:lnTo>
                  <a:lnTo>
                    <a:pt x="1286" y="319"/>
                  </a:lnTo>
                  <a:cubicBezTo>
                    <a:pt x="1286" y="153"/>
                    <a:pt x="1133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3"/>
            <p:cNvSpPr/>
            <p:nvPr/>
          </p:nvSpPr>
          <p:spPr>
            <a:xfrm>
              <a:off x="3610613" y="1078188"/>
              <a:ext cx="47775" cy="47475"/>
            </a:xfrm>
            <a:custGeom>
              <a:avLst/>
              <a:gdLst/>
              <a:ahLst/>
              <a:cxnLst/>
              <a:rect l="l" t="t" r="r" b="b"/>
              <a:pathLst>
                <a:path w="1911" h="1899" extrusionOk="0">
                  <a:moveTo>
                    <a:pt x="956" y="1"/>
                  </a:moveTo>
                  <a:cubicBezTo>
                    <a:pt x="778" y="1"/>
                    <a:pt x="638" y="141"/>
                    <a:pt x="638" y="319"/>
                  </a:cubicBezTo>
                  <a:lnTo>
                    <a:pt x="638" y="637"/>
                  </a:lnTo>
                  <a:lnTo>
                    <a:pt x="319" y="637"/>
                  </a:lnTo>
                  <a:cubicBezTo>
                    <a:pt x="141" y="637"/>
                    <a:pt x="1" y="777"/>
                    <a:pt x="1" y="956"/>
                  </a:cubicBezTo>
                  <a:cubicBezTo>
                    <a:pt x="1" y="1134"/>
                    <a:pt x="141" y="1274"/>
                    <a:pt x="319" y="1274"/>
                  </a:cubicBezTo>
                  <a:lnTo>
                    <a:pt x="638" y="1274"/>
                  </a:lnTo>
                  <a:lnTo>
                    <a:pt x="638" y="1580"/>
                  </a:lnTo>
                  <a:cubicBezTo>
                    <a:pt x="638" y="1758"/>
                    <a:pt x="778" y="1898"/>
                    <a:pt x="956" y="1898"/>
                  </a:cubicBezTo>
                  <a:cubicBezTo>
                    <a:pt x="1134" y="1898"/>
                    <a:pt x="1274" y="1758"/>
                    <a:pt x="1274" y="1580"/>
                  </a:cubicBezTo>
                  <a:lnTo>
                    <a:pt x="1274" y="1274"/>
                  </a:lnTo>
                  <a:lnTo>
                    <a:pt x="1593" y="1274"/>
                  </a:lnTo>
                  <a:cubicBezTo>
                    <a:pt x="1771" y="1274"/>
                    <a:pt x="1911" y="1134"/>
                    <a:pt x="1911" y="956"/>
                  </a:cubicBezTo>
                  <a:cubicBezTo>
                    <a:pt x="1911" y="777"/>
                    <a:pt x="1771" y="637"/>
                    <a:pt x="1593" y="637"/>
                  </a:cubicBezTo>
                  <a:lnTo>
                    <a:pt x="1274" y="637"/>
                  </a:lnTo>
                  <a:lnTo>
                    <a:pt x="1274" y="319"/>
                  </a:lnTo>
                  <a:cubicBezTo>
                    <a:pt x="1274" y="141"/>
                    <a:pt x="1134" y="1"/>
                    <a:pt x="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3"/>
            <p:cNvSpPr/>
            <p:nvPr/>
          </p:nvSpPr>
          <p:spPr>
            <a:xfrm>
              <a:off x="3626538" y="12752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3" y="26"/>
                    <a:pt x="90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3" y="599"/>
                    <a:pt x="230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3"/>
                    <a:pt x="548" y="90"/>
                  </a:cubicBezTo>
                  <a:cubicBezTo>
                    <a:pt x="484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3"/>
            <p:cNvSpPr/>
            <p:nvPr/>
          </p:nvSpPr>
          <p:spPr>
            <a:xfrm>
              <a:off x="3433638" y="1456363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8" y="1"/>
                  </a:moveTo>
                  <a:cubicBezTo>
                    <a:pt x="229" y="1"/>
                    <a:pt x="153" y="39"/>
                    <a:pt x="89" y="90"/>
                  </a:cubicBezTo>
                  <a:cubicBezTo>
                    <a:pt x="26" y="154"/>
                    <a:pt x="0" y="230"/>
                    <a:pt x="0" y="319"/>
                  </a:cubicBezTo>
                  <a:cubicBezTo>
                    <a:pt x="0" y="408"/>
                    <a:pt x="26" y="485"/>
                    <a:pt x="89" y="548"/>
                  </a:cubicBezTo>
                  <a:cubicBezTo>
                    <a:pt x="153" y="599"/>
                    <a:pt x="229" y="638"/>
                    <a:pt x="318" y="638"/>
                  </a:cubicBezTo>
                  <a:cubicBezTo>
                    <a:pt x="395" y="638"/>
                    <a:pt x="484" y="599"/>
                    <a:pt x="535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4"/>
                    <a:pt x="535" y="90"/>
                  </a:cubicBezTo>
                  <a:cubicBezTo>
                    <a:pt x="484" y="39"/>
                    <a:pt x="395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3"/>
            <p:cNvSpPr/>
            <p:nvPr/>
          </p:nvSpPr>
          <p:spPr>
            <a:xfrm>
              <a:off x="3451463" y="1104613"/>
              <a:ext cx="16250" cy="15950"/>
            </a:xfrm>
            <a:custGeom>
              <a:avLst/>
              <a:gdLst/>
              <a:ahLst/>
              <a:cxnLst/>
              <a:rect l="l" t="t" r="r" b="b"/>
              <a:pathLst>
                <a:path w="650" h="638" extrusionOk="0">
                  <a:moveTo>
                    <a:pt x="319" y="1"/>
                  </a:moveTo>
                  <a:cubicBezTo>
                    <a:pt x="242" y="1"/>
                    <a:pt x="153" y="39"/>
                    <a:pt x="102" y="102"/>
                  </a:cubicBezTo>
                  <a:cubicBezTo>
                    <a:pt x="38" y="153"/>
                    <a:pt x="0" y="243"/>
                    <a:pt x="0" y="319"/>
                  </a:cubicBezTo>
                  <a:cubicBezTo>
                    <a:pt x="0" y="408"/>
                    <a:pt x="38" y="484"/>
                    <a:pt x="102" y="548"/>
                  </a:cubicBezTo>
                  <a:cubicBezTo>
                    <a:pt x="153" y="612"/>
                    <a:pt x="242" y="637"/>
                    <a:pt x="319" y="637"/>
                  </a:cubicBezTo>
                  <a:cubicBezTo>
                    <a:pt x="408" y="637"/>
                    <a:pt x="484" y="612"/>
                    <a:pt x="548" y="548"/>
                  </a:cubicBezTo>
                  <a:cubicBezTo>
                    <a:pt x="611" y="484"/>
                    <a:pt x="650" y="408"/>
                    <a:pt x="650" y="319"/>
                  </a:cubicBezTo>
                  <a:cubicBezTo>
                    <a:pt x="650" y="243"/>
                    <a:pt x="611" y="153"/>
                    <a:pt x="548" y="102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3"/>
            <p:cNvSpPr/>
            <p:nvPr/>
          </p:nvSpPr>
          <p:spPr>
            <a:xfrm>
              <a:off x="3270313" y="12752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4" y="26"/>
                    <a:pt x="90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4" y="599"/>
                    <a:pt x="230" y="637"/>
                    <a:pt x="319" y="637"/>
                  </a:cubicBezTo>
                  <a:cubicBezTo>
                    <a:pt x="408" y="637"/>
                    <a:pt x="485" y="599"/>
                    <a:pt x="548" y="548"/>
                  </a:cubicBezTo>
                  <a:cubicBezTo>
                    <a:pt x="612" y="485"/>
                    <a:pt x="638" y="408"/>
                    <a:pt x="638" y="319"/>
                  </a:cubicBezTo>
                  <a:cubicBezTo>
                    <a:pt x="638" y="230"/>
                    <a:pt x="612" y="153"/>
                    <a:pt x="548" y="90"/>
                  </a:cubicBezTo>
                  <a:cubicBezTo>
                    <a:pt x="485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7"/>
          <p:cNvSpPr txBox="1">
            <a:spLocks noGrp="1"/>
          </p:cNvSpPr>
          <p:nvPr>
            <p:ph type="title"/>
          </p:nvPr>
        </p:nvSpPr>
        <p:spPr>
          <a:xfrm>
            <a:off x="713225" y="2003375"/>
            <a:ext cx="3466954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Escolha da </a:t>
            </a:r>
            <a:r>
              <a:rPr lang="en" dirty="0">
                <a:solidFill>
                  <a:schemeClr val="lt2"/>
                </a:solidFill>
              </a:rPr>
              <a:t>Tecnologia</a:t>
            </a:r>
            <a:r>
              <a:rPr lang="en" dirty="0"/>
              <a:t>?</a:t>
            </a:r>
            <a:endParaRPr dirty="0"/>
          </a:p>
        </p:txBody>
      </p:sp>
      <p:sp>
        <p:nvSpPr>
          <p:cNvPr id="866" name="Google Shape;866;p37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867" name="Google Shape;867;p37"/>
          <p:cNvSpPr txBox="1">
            <a:spLocks noGrp="1"/>
          </p:cNvSpPr>
          <p:nvPr>
            <p:ph type="subTitle" idx="1"/>
          </p:nvPr>
        </p:nvSpPr>
        <p:spPr>
          <a:xfrm>
            <a:off x="713225" y="3589325"/>
            <a:ext cx="30135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</a:t>
            </a:r>
            <a:r>
              <a:rPr lang="pt-PT" dirty="0" err="1"/>
              <a:t>om</a:t>
            </a:r>
            <a:r>
              <a:rPr lang="pt-PT" dirty="0"/>
              <a:t> que tipo de tecnologia</a:t>
            </a:r>
            <a:endParaRPr dirty="0"/>
          </a:p>
        </p:txBody>
      </p:sp>
      <p:grpSp>
        <p:nvGrpSpPr>
          <p:cNvPr id="868" name="Google Shape;868;p37"/>
          <p:cNvGrpSpPr/>
          <p:nvPr/>
        </p:nvGrpSpPr>
        <p:grpSpPr>
          <a:xfrm>
            <a:off x="4926348" y="1266451"/>
            <a:ext cx="3920128" cy="2610585"/>
            <a:chOff x="1289641" y="962845"/>
            <a:chExt cx="5571529" cy="3710326"/>
          </a:xfrm>
        </p:grpSpPr>
        <p:sp>
          <p:nvSpPr>
            <p:cNvPr id="869" name="Google Shape;869;p37"/>
            <p:cNvSpPr/>
            <p:nvPr/>
          </p:nvSpPr>
          <p:spPr>
            <a:xfrm>
              <a:off x="3262634" y="1636647"/>
              <a:ext cx="1534920" cy="1350573"/>
            </a:xfrm>
            <a:custGeom>
              <a:avLst/>
              <a:gdLst/>
              <a:ahLst/>
              <a:cxnLst/>
              <a:rect l="l" t="t" r="r" b="b"/>
              <a:pathLst>
                <a:path w="22764" h="20030" extrusionOk="0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3262634" y="1506714"/>
              <a:ext cx="1534920" cy="1414090"/>
            </a:xfrm>
            <a:custGeom>
              <a:avLst/>
              <a:gdLst/>
              <a:ahLst/>
              <a:cxnLst/>
              <a:rect l="l" t="t" r="r" b="b"/>
              <a:pathLst>
                <a:path w="22764" h="20972" extrusionOk="0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4392582" y="1950858"/>
              <a:ext cx="531868" cy="450213"/>
            </a:xfrm>
            <a:custGeom>
              <a:avLst/>
              <a:gdLst/>
              <a:ahLst/>
              <a:cxnLst/>
              <a:rect l="l" t="t" r="r" b="b"/>
              <a:pathLst>
                <a:path w="7888" h="6677" extrusionOk="0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4295891" y="1772580"/>
              <a:ext cx="628559" cy="459316"/>
            </a:xfrm>
            <a:custGeom>
              <a:avLst/>
              <a:gdLst/>
              <a:ahLst/>
              <a:cxnLst/>
              <a:rect l="l" t="t" r="r" b="b"/>
              <a:pathLst>
                <a:path w="9322" h="6812" extrusionOk="0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7"/>
            <p:cNvSpPr/>
            <p:nvPr/>
          </p:nvSpPr>
          <p:spPr>
            <a:xfrm>
              <a:off x="4404651" y="1987134"/>
              <a:ext cx="151172" cy="117863"/>
            </a:xfrm>
            <a:custGeom>
              <a:avLst/>
              <a:gdLst/>
              <a:ahLst/>
              <a:cxnLst/>
              <a:rect l="l" t="t" r="r" b="b"/>
              <a:pathLst>
                <a:path w="2242" h="1748" extrusionOk="0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7"/>
            <p:cNvSpPr/>
            <p:nvPr/>
          </p:nvSpPr>
          <p:spPr>
            <a:xfrm>
              <a:off x="4446996" y="2089826"/>
              <a:ext cx="93724" cy="72552"/>
            </a:xfrm>
            <a:custGeom>
              <a:avLst/>
              <a:gdLst/>
              <a:ahLst/>
              <a:cxnLst/>
              <a:rect l="l" t="t" r="r" b="b"/>
              <a:pathLst>
                <a:path w="1390" h="1076" extrusionOk="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7"/>
            <p:cNvSpPr/>
            <p:nvPr/>
          </p:nvSpPr>
          <p:spPr>
            <a:xfrm>
              <a:off x="4187131" y="1687959"/>
              <a:ext cx="634560" cy="365659"/>
            </a:xfrm>
            <a:custGeom>
              <a:avLst/>
              <a:gdLst/>
              <a:ahLst/>
              <a:cxnLst/>
              <a:rect l="l" t="t" r="r" b="b"/>
              <a:pathLst>
                <a:path w="9411" h="5423" extrusionOk="0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7"/>
            <p:cNvSpPr/>
            <p:nvPr/>
          </p:nvSpPr>
          <p:spPr>
            <a:xfrm>
              <a:off x="3966576" y="1968996"/>
              <a:ext cx="220623" cy="268968"/>
            </a:xfrm>
            <a:custGeom>
              <a:avLst/>
              <a:gdLst/>
              <a:ahLst/>
              <a:cxnLst/>
              <a:rect l="l" t="t" r="r" b="b"/>
              <a:pathLst>
                <a:path w="3272" h="3989" extrusionOk="0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7"/>
            <p:cNvSpPr/>
            <p:nvPr/>
          </p:nvSpPr>
          <p:spPr>
            <a:xfrm>
              <a:off x="4093474" y="2376864"/>
              <a:ext cx="344487" cy="84689"/>
            </a:xfrm>
            <a:custGeom>
              <a:avLst/>
              <a:gdLst/>
              <a:ahLst/>
              <a:cxnLst/>
              <a:rect l="l" t="t" r="r" b="b"/>
              <a:pathLst>
                <a:path w="5109" h="1256" extrusionOk="0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7"/>
            <p:cNvSpPr/>
            <p:nvPr/>
          </p:nvSpPr>
          <p:spPr>
            <a:xfrm>
              <a:off x="4144854" y="2231828"/>
              <a:ext cx="293107" cy="193449"/>
            </a:xfrm>
            <a:custGeom>
              <a:avLst/>
              <a:gdLst/>
              <a:ahLst/>
              <a:cxnLst/>
              <a:rect l="l" t="t" r="r" b="b"/>
              <a:pathLst>
                <a:path w="4347" h="2869" extrusionOk="0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7"/>
            <p:cNvSpPr/>
            <p:nvPr/>
          </p:nvSpPr>
          <p:spPr>
            <a:xfrm>
              <a:off x="4072302" y="2053550"/>
              <a:ext cx="365659" cy="287106"/>
            </a:xfrm>
            <a:custGeom>
              <a:avLst/>
              <a:gdLst/>
              <a:ahLst/>
              <a:cxnLst/>
              <a:rect l="l" t="t" r="r" b="b"/>
              <a:pathLst>
                <a:path w="5423" h="4258" extrusionOk="0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7"/>
            <p:cNvSpPr/>
            <p:nvPr/>
          </p:nvSpPr>
          <p:spPr>
            <a:xfrm>
              <a:off x="4017955" y="1968996"/>
              <a:ext cx="317314" cy="281038"/>
            </a:xfrm>
            <a:custGeom>
              <a:avLst/>
              <a:gdLst/>
              <a:ahLst/>
              <a:cxnLst/>
              <a:rect l="l" t="t" r="r" b="b"/>
              <a:pathLst>
                <a:path w="4706" h="4168" extrusionOk="0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7"/>
            <p:cNvSpPr/>
            <p:nvPr/>
          </p:nvSpPr>
          <p:spPr>
            <a:xfrm>
              <a:off x="4087405" y="2340588"/>
              <a:ext cx="57516" cy="105861"/>
            </a:xfrm>
            <a:custGeom>
              <a:avLst/>
              <a:gdLst/>
              <a:ahLst/>
              <a:cxnLst/>
              <a:rect l="l" t="t" r="r" b="b"/>
              <a:pathLst>
                <a:path w="853" h="1570" extrusionOk="0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7"/>
            <p:cNvSpPr/>
            <p:nvPr/>
          </p:nvSpPr>
          <p:spPr>
            <a:xfrm>
              <a:off x="4039127" y="2243897"/>
              <a:ext cx="105794" cy="117931"/>
            </a:xfrm>
            <a:custGeom>
              <a:avLst/>
              <a:gdLst/>
              <a:ahLst/>
              <a:cxnLst/>
              <a:rect l="l" t="t" r="r" b="b"/>
              <a:pathLst>
                <a:path w="1569" h="1749" extrusionOk="0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>
              <a:off x="3984714" y="2210656"/>
              <a:ext cx="108828" cy="60550"/>
            </a:xfrm>
            <a:custGeom>
              <a:avLst/>
              <a:gdLst/>
              <a:ahLst/>
              <a:cxnLst/>
              <a:rect l="l" t="t" r="r" b="b"/>
              <a:pathLst>
                <a:path w="1614" h="898" extrusionOk="0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>
              <a:off x="3933334" y="2228794"/>
              <a:ext cx="175311" cy="247863"/>
            </a:xfrm>
            <a:custGeom>
              <a:avLst/>
              <a:gdLst/>
              <a:ahLst/>
              <a:cxnLst/>
              <a:rect l="l" t="t" r="r" b="b"/>
              <a:pathLst>
                <a:path w="2600" h="3676" extrusionOk="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7"/>
            <p:cNvSpPr/>
            <p:nvPr/>
          </p:nvSpPr>
          <p:spPr>
            <a:xfrm>
              <a:off x="1915030" y="2645764"/>
              <a:ext cx="1806922" cy="1060567"/>
            </a:xfrm>
            <a:custGeom>
              <a:avLst/>
              <a:gdLst/>
              <a:ahLst/>
              <a:cxnLst/>
              <a:rect l="l" t="t" r="r" b="b"/>
              <a:pathLst>
                <a:path w="26798" h="15729" extrusionOk="0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7"/>
            <p:cNvSpPr/>
            <p:nvPr/>
          </p:nvSpPr>
          <p:spPr>
            <a:xfrm>
              <a:off x="1606887" y="2240931"/>
              <a:ext cx="1979065" cy="1362710"/>
            </a:xfrm>
            <a:custGeom>
              <a:avLst/>
              <a:gdLst/>
              <a:ahLst/>
              <a:cxnLst/>
              <a:rect l="l" t="t" r="r" b="b"/>
              <a:pathLst>
                <a:path w="29351" h="20210" extrusionOk="0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7"/>
            <p:cNvSpPr/>
            <p:nvPr/>
          </p:nvSpPr>
          <p:spPr>
            <a:xfrm>
              <a:off x="1809304" y="2570246"/>
              <a:ext cx="1912648" cy="1102844"/>
            </a:xfrm>
            <a:custGeom>
              <a:avLst/>
              <a:gdLst/>
              <a:ahLst/>
              <a:cxnLst/>
              <a:rect l="l" t="t" r="r" b="b"/>
              <a:pathLst>
                <a:path w="28366" h="16356" extrusionOk="0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7"/>
            <p:cNvSpPr/>
            <p:nvPr/>
          </p:nvSpPr>
          <p:spPr>
            <a:xfrm>
              <a:off x="1606887" y="2056584"/>
              <a:ext cx="1791751" cy="1211672"/>
            </a:xfrm>
            <a:custGeom>
              <a:avLst/>
              <a:gdLst/>
              <a:ahLst/>
              <a:cxnLst/>
              <a:rect l="l" t="t" r="r" b="b"/>
              <a:pathLst>
                <a:path w="26573" h="17970" extrusionOk="0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7"/>
            <p:cNvSpPr/>
            <p:nvPr/>
          </p:nvSpPr>
          <p:spPr>
            <a:xfrm>
              <a:off x="1588749" y="2038446"/>
              <a:ext cx="1809889" cy="1048498"/>
            </a:xfrm>
            <a:custGeom>
              <a:avLst/>
              <a:gdLst/>
              <a:ahLst/>
              <a:cxnLst/>
              <a:rect l="l" t="t" r="r" b="b"/>
              <a:pathLst>
                <a:path w="26842" h="15550" extrusionOk="0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7"/>
            <p:cNvSpPr/>
            <p:nvPr/>
          </p:nvSpPr>
          <p:spPr>
            <a:xfrm>
              <a:off x="1588749" y="3065769"/>
              <a:ext cx="353590" cy="640561"/>
            </a:xfrm>
            <a:custGeom>
              <a:avLst/>
              <a:gdLst/>
              <a:ahLst/>
              <a:cxnLst/>
              <a:rect l="l" t="t" r="r" b="b"/>
              <a:pathLst>
                <a:path w="5244" h="9500" extrusionOk="0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7"/>
            <p:cNvSpPr/>
            <p:nvPr/>
          </p:nvSpPr>
          <p:spPr>
            <a:xfrm>
              <a:off x="5135834" y="2337554"/>
              <a:ext cx="187448" cy="199518"/>
            </a:xfrm>
            <a:custGeom>
              <a:avLst/>
              <a:gdLst/>
              <a:ahLst/>
              <a:cxnLst/>
              <a:rect l="l" t="t" r="r" b="b"/>
              <a:pathLst>
                <a:path w="2780" h="2959" extrusionOk="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5075419" y="2222793"/>
              <a:ext cx="247863" cy="205519"/>
            </a:xfrm>
            <a:custGeom>
              <a:avLst/>
              <a:gdLst/>
              <a:ahLst/>
              <a:cxnLst/>
              <a:rect l="l" t="t" r="r" b="b"/>
              <a:pathLst>
                <a:path w="3676" h="3048" extrusionOk="0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7"/>
            <p:cNvSpPr/>
            <p:nvPr/>
          </p:nvSpPr>
          <p:spPr>
            <a:xfrm>
              <a:off x="5002935" y="2168379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7"/>
            <p:cNvSpPr/>
            <p:nvPr/>
          </p:nvSpPr>
          <p:spPr>
            <a:xfrm>
              <a:off x="4936451" y="2259001"/>
              <a:ext cx="229658" cy="317314"/>
            </a:xfrm>
            <a:custGeom>
              <a:avLst/>
              <a:gdLst/>
              <a:ahLst/>
              <a:cxnLst/>
              <a:rect l="l" t="t" r="r" b="b"/>
              <a:pathLst>
                <a:path w="3406" h="4706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7"/>
            <p:cNvSpPr/>
            <p:nvPr/>
          </p:nvSpPr>
          <p:spPr>
            <a:xfrm>
              <a:off x="5401768" y="2488659"/>
              <a:ext cx="187381" cy="202485"/>
            </a:xfrm>
            <a:custGeom>
              <a:avLst/>
              <a:gdLst/>
              <a:ahLst/>
              <a:cxnLst/>
              <a:rect l="l" t="t" r="r" b="b"/>
              <a:pathLst>
                <a:path w="2779" h="3003" extrusionOk="0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7"/>
            <p:cNvSpPr/>
            <p:nvPr/>
          </p:nvSpPr>
          <p:spPr>
            <a:xfrm>
              <a:off x="5338318" y="2373830"/>
              <a:ext cx="250830" cy="208553"/>
            </a:xfrm>
            <a:custGeom>
              <a:avLst/>
              <a:gdLst/>
              <a:ahLst/>
              <a:cxnLst/>
              <a:rect l="l" t="t" r="r" b="b"/>
              <a:pathLst>
                <a:path w="3720" h="3093" extrusionOk="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7"/>
            <p:cNvSpPr/>
            <p:nvPr/>
          </p:nvSpPr>
          <p:spPr>
            <a:xfrm>
              <a:off x="5268801" y="2319483"/>
              <a:ext cx="253865" cy="145037"/>
            </a:xfrm>
            <a:custGeom>
              <a:avLst/>
              <a:gdLst/>
              <a:ahLst/>
              <a:cxnLst/>
              <a:rect l="l" t="t" r="r" b="b"/>
              <a:pathLst>
                <a:path w="3765" h="2151" extrusionOk="0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7"/>
            <p:cNvSpPr/>
            <p:nvPr/>
          </p:nvSpPr>
          <p:spPr>
            <a:xfrm>
              <a:off x="5202317" y="2410106"/>
              <a:ext cx="226691" cy="317314"/>
            </a:xfrm>
            <a:custGeom>
              <a:avLst/>
              <a:gdLst/>
              <a:ahLst/>
              <a:cxnLst/>
              <a:rect l="l" t="t" r="r" b="b"/>
              <a:pathLst>
                <a:path w="3362" h="4706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7"/>
            <p:cNvSpPr/>
            <p:nvPr/>
          </p:nvSpPr>
          <p:spPr>
            <a:xfrm>
              <a:off x="5135834" y="2035412"/>
              <a:ext cx="187448" cy="199518"/>
            </a:xfrm>
            <a:custGeom>
              <a:avLst/>
              <a:gdLst/>
              <a:ahLst/>
              <a:cxnLst/>
              <a:rect l="l" t="t" r="r" b="b"/>
              <a:pathLst>
                <a:path w="2780" h="2959" extrusionOk="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7"/>
            <p:cNvSpPr/>
            <p:nvPr/>
          </p:nvSpPr>
          <p:spPr>
            <a:xfrm>
              <a:off x="5075419" y="1920651"/>
              <a:ext cx="247863" cy="205519"/>
            </a:xfrm>
            <a:custGeom>
              <a:avLst/>
              <a:gdLst/>
              <a:ahLst/>
              <a:cxnLst/>
              <a:rect l="l" t="t" r="r" b="b"/>
              <a:pathLst>
                <a:path w="3676" h="3048" extrusionOk="0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7"/>
            <p:cNvSpPr/>
            <p:nvPr/>
          </p:nvSpPr>
          <p:spPr>
            <a:xfrm>
              <a:off x="5002935" y="1866237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7"/>
            <p:cNvSpPr/>
            <p:nvPr/>
          </p:nvSpPr>
          <p:spPr>
            <a:xfrm>
              <a:off x="4936451" y="1956859"/>
              <a:ext cx="229658" cy="317314"/>
            </a:xfrm>
            <a:custGeom>
              <a:avLst/>
              <a:gdLst/>
              <a:ahLst/>
              <a:cxnLst/>
              <a:rect l="l" t="t" r="r" b="b"/>
              <a:pathLst>
                <a:path w="3406" h="4706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7"/>
            <p:cNvSpPr/>
            <p:nvPr/>
          </p:nvSpPr>
          <p:spPr>
            <a:xfrm>
              <a:off x="5401768" y="2186517"/>
              <a:ext cx="187381" cy="202485"/>
            </a:xfrm>
            <a:custGeom>
              <a:avLst/>
              <a:gdLst/>
              <a:ahLst/>
              <a:cxnLst/>
              <a:rect l="l" t="t" r="r" b="b"/>
              <a:pathLst>
                <a:path w="2779" h="3003" extrusionOk="0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7"/>
            <p:cNvSpPr/>
            <p:nvPr/>
          </p:nvSpPr>
          <p:spPr>
            <a:xfrm>
              <a:off x="5338318" y="2071688"/>
              <a:ext cx="250830" cy="208553"/>
            </a:xfrm>
            <a:custGeom>
              <a:avLst/>
              <a:gdLst/>
              <a:ahLst/>
              <a:cxnLst/>
              <a:rect l="l" t="t" r="r" b="b"/>
              <a:pathLst>
                <a:path w="3720" h="3093" extrusionOk="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7"/>
            <p:cNvSpPr/>
            <p:nvPr/>
          </p:nvSpPr>
          <p:spPr>
            <a:xfrm>
              <a:off x="5268801" y="2017341"/>
              <a:ext cx="253865" cy="145037"/>
            </a:xfrm>
            <a:custGeom>
              <a:avLst/>
              <a:gdLst/>
              <a:ahLst/>
              <a:cxnLst/>
              <a:rect l="l" t="t" r="r" b="b"/>
              <a:pathLst>
                <a:path w="3765" h="2151" extrusionOk="0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7"/>
            <p:cNvSpPr/>
            <p:nvPr/>
          </p:nvSpPr>
          <p:spPr>
            <a:xfrm>
              <a:off x="5202317" y="2107964"/>
              <a:ext cx="226691" cy="317314"/>
            </a:xfrm>
            <a:custGeom>
              <a:avLst/>
              <a:gdLst/>
              <a:ahLst/>
              <a:cxnLst/>
              <a:rect l="l" t="t" r="r" b="b"/>
              <a:pathLst>
                <a:path w="3362" h="4706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7"/>
            <p:cNvSpPr/>
            <p:nvPr/>
          </p:nvSpPr>
          <p:spPr>
            <a:xfrm>
              <a:off x="3721882" y="2533970"/>
              <a:ext cx="661733" cy="809804"/>
            </a:xfrm>
            <a:custGeom>
              <a:avLst/>
              <a:gdLst/>
              <a:ahLst/>
              <a:cxnLst/>
              <a:rect l="l" t="t" r="r" b="b"/>
              <a:pathLst>
                <a:path w="9814" h="12010" extrusionOk="0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7"/>
            <p:cNvSpPr/>
            <p:nvPr/>
          </p:nvSpPr>
          <p:spPr>
            <a:xfrm>
              <a:off x="3776228" y="2618591"/>
              <a:ext cx="549939" cy="673803"/>
            </a:xfrm>
            <a:custGeom>
              <a:avLst/>
              <a:gdLst/>
              <a:ahLst/>
              <a:cxnLst/>
              <a:rect l="l" t="t" r="r" b="b"/>
              <a:pathLst>
                <a:path w="8156" h="9993" extrusionOk="0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7"/>
            <p:cNvSpPr/>
            <p:nvPr/>
          </p:nvSpPr>
          <p:spPr>
            <a:xfrm>
              <a:off x="1942271" y="2920733"/>
              <a:ext cx="2441347" cy="1411055"/>
            </a:xfrm>
            <a:custGeom>
              <a:avLst/>
              <a:gdLst/>
              <a:ahLst/>
              <a:cxnLst/>
              <a:rect l="l" t="t" r="r" b="b"/>
              <a:pathLst>
                <a:path w="36207" h="20927" extrusionOk="0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7"/>
            <p:cNvSpPr/>
            <p:nvPr/>
          </p:nvSpPr>
          <p:spPr>
            <a:xfrm>
              <a:off x="1963375" y="2666937"/>
              <a:ext cx="1791751" cy="1302295"/>
            </a:xfrm>
            <a:custGeom>
              <a:avLst/>
              <a:gdLst/>
              <a:ahLst/>
              <a:cxnLst/>
              <a:rect l="l" t="t" r="r" b="b"/>
              <a:pathLst>
                <a:path w="26573" h="19314" extrusionOk="0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1942271" y="2645764"/>
              <a:ext cx="1812856" cy="1048498"/>
            </a:xfrm>
            <a:custGeom>
              <a:avLst/>
              <a:gdLst/>
              <a:ahLst/>
              <a:cxnLst/>
              <a:rect l="l" t="t" r="r" b="b"/>
              <a:pathLst>
                <a:path w="26886" h="15550" extrusionOk="0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3504293" y="3189633"/>
              <a:ext cx="148138" cy="232692"/>
            </a:xfrm>
            <a:custGeom>
              <a:avLst/>
              <a:gdLst/>
              <a:ahLst/>
              <a:cxnLst/>
              <a:rect l="l" t="t" r="r" b="b"/>
              <a:pathLst>
                <a:path w="2197" h="3451" extrusionOk="0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7"/>
            <p:cNvSpPr/>
            <p:nvPr/>
          </p:nvSpPr>
          <p:spPr>
            <a:xfrm>
              <a:off x="3613054" y="3189633"/>
              <a:ext cx="259933" cy="232692"/>
            </a:xfrm>
            <a:custGeom>
              <a:avLst/>
              <a:gdLst/>
              <a:ahLst/>
              <a:cxnLst/>
              <a:rect l="l" t="t" r="r" b="b"/>
              <a:pathLst>
                <a:path w="3855" h="3451" extrusionOk="0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7"/>
            <p:cNvSpPr/>
            <p:nvPr/>
          </p:nvSpPr>
          <p:spPr>
            <a:xfrm>
              <a:off x="3767193" y="3189633"/>
              <a:ext cx="105794" cy="232692"/>
            </a:xfrm>
            <a:custGeom>
              <a:avLst/>
              <a:gdLst/>
              <a:ahLst/>
              <a:cxnLst/>
              <a:rect l="l" t="t" r="r" b="b"/>
              <a:pathLst>
                <a:path w="1569" h="3451" extrusionOk="0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7"/>
            <p:cNvSpPr/>
            <p:nvPr/>
          </p:nvSpPr>
          <p:spPr>
            <a:xfrm>
              <a:off x="3504293" y="3038529"/>
              <a:ext cx="368694" cy="214622"/>
            </a:xfrm>
            <a:custGeom>
              <a:avLst/>
              <a:gdLst/>
              <a:ahLst/>
              <a:cxnLst/>
              <a:rect l="l" t="t" r="r" b="b"/>
              <a:pathLst>
                <a:path w="5468" h="3183" extrusionOk="0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3528500" y="3159426"/>
              <a:ext cx="126966" cy="72552"/>
            </a:xfrm>
            <a:custGeom>
              <a:avLst/>
              <a:gdLst/>
              <a:ahLst/>
              <a:cxnLst/>
              <a:rect l="l" t="t" r="r" b="b"/>
              <a:pathLst>
                <a:path w="1883" h="1076" extrusionOk="0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3622157" y="3159426"/>
              <a:ext cx="226691" cy="72552"/>
            </a:xfrm>
            <a:custGeom>
              <a:avLst/>
              <a:gdLst/>
              <a:ahLst/>
              <a:cxnLst/>
              <a:rect l="l" t="t" r="r" b="b"/>
              <a:pathLst>
                <a:path w="3362" h="1076" extrusionOk="0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3755056" y="3159426"/>
              <a:ext cx="93792" cy="72552"/>
            </a:xfrm>
            <a:custGeom>
              <a:avLst/>
              <a:gdLst/>
              <a:ahLst/>
              <a:cxnLst/>
              <a:rect l="l" t="t" r="r" b="b"/>
              <a:pathLst>
                <a:path w="1391" h="1076" extrusionOk="0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3528500" y="3029493"/>
              <a:ext cx="320348" cy="184347"/>
            </a:xfrm>
            <a:custGeom>
              <a:avLst/>
              <a:gdLst/>
              <a:ahLst/>
              <a:cxnLst/>
              <a:rect l="l" t="t" r="r" b="b"/>
              <a:pathLst>
                <a:path w="4751" h="2734" extrusionOk="0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3604019" y="3077839"/>
              <a:ext cx="148138" cy="93724"/>
            </a:xfrm>
            <a:custGeom>
              <a:avLst/>
              <a:gdLst/>
              <a:ahLst/>
              <a:cxnLst/>
              <a:rect l="l" t="t" r="r" b="b"/>
              <a:pathLst>
                <a:path w="2197" h="1390" extrusionOk="0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3604019" y="3035494"/>
              <a:ext cx="30275" cy="96758"/>
            </a:xfrm>
            <a:custGeom>
              <a:avLst/>
              <a:gdLst/>
              <a:ahLst/>
              <a:cxnLst/>
              <a:rect l="l" t="t" r="r" b="b"/>
              <a:pathLst>
                <a:path w="449" h="1435" extrusionOk="0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3604019" y="2981148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3628158" y="2972045"/>
              <a:ext cx="51447" cy="30342"/>
            </a:xfrm>
            <a:custGeom>
              <a:avLst/>
              <a:gdLst/>
              <a:ahLst/>
              <a:cxnLst/>
              <a:rect l="l" t="t" r="r" b="b"/>
              <a:pathLst>
                <a:path w="763" h="450" extrusionOk="0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3622157" y="2981148"/>
              <a:ext cx="84622" cy="151105"/>
            </a:xfrm>
            <a:custGeom>
              <a:avLst/>
              <a:gdLst/>
              <a:ahLst/>
              <a:cxnLst/>
              <a:rect l="l" t="t" r="r" b="b"/>
              <a:pathLst>
                <a:path w="1255" h="2241" extrusionOk="0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3770227" y="2748524"/>
              <a:ext cx="27241" cy="51380"/>
            </a:xfrm>
            <a:custGeom>
              <a:avLst/>
              <a:gdLst/>
              <a:ahLst/>
              <a:cxnLst/>
              <a:rect l="l" t="t" r="r" b="b"/>
              <a:pathLst>
                <a:path w="404" h="762" extrusionOk="0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3770227" y="2694110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3794366" y="2685075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3785331" y="2694110"/>
              <a:ext cx="84622" cy="120898"/>
            </a:xfrm>
            <a:custGeom>
              <a:avLst/>
              <a:gdLst/>
              <a:ahLst/>
              <a:cxnLst/>
              <a:rect l="l" t="t" r="r" b="b"/>
              <a:pathLst>
                <a:path w="1255" h="1793" extrusionOk="0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3830642" y="2814940"/>
              <a:ext cx="51380" cy="9170"/>
            </a:xfrm>
            <a:custGeom>
              <a:avLst/>
              <a:gdLst/>
              <a:ahLst/>
              <a:cxnLst/>
              <a:rect l="l" t="t" r="r" b="b"/>
              <a:pathLst>
                <a:path w="762" h="136" extrusionOk="0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3818505" y="2805904"/>
              <a:ext cx="72619" cy="15171"/>
            </a:xfrm>
            <a:custGeom>
              <a:avLst/>
              <a:gdLst/>
              <a:ahLst/>
              <a:cxnLst/>
              <a:rect l="l" t="t" r="r" b="b"/>
              <a:pathLst>
                <a:path w="1077" h="225" extrusionOk="0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3800435" y="2769628"/>
              <a:ext cx="108828" cy="45379"/>
            </a:xfrm>
            <a:custGeom>
              <a:avLst/>
              <a:gdLst/>
              <a:ahLst/>
              <a:cxnLst/>
              <a:rect l="l" t="t" r="r" b="b"/>
              <a:pathLst>
                <a:path w="1614" h="673" extrusionOk="0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3800435" y="2751490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3803401" y="2721283"/>
              <a:ext cx="102827" cy="57516"/>
            </a:xfrm>
            <a:custGeom>
              <a:avLst/>
              <a:gdLst/>
              <a:ahLst/>
              <a:cxnLst/>
              <a:rect l="l" t="t" r="r" b="b"/>
              <a:pathLst>
                <a:path w="1525" h="853" extrusionOk="0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3818505" y="2718249"/>
              <a:ext cx="75654" cy="39378"/>
            </a:xfrm>
            <a:custGeom>
              <a:avLst/>
              <a:gdLst/>
              <a:ahLst/>
              <a:cxnLst/>
              <a:rect l="l" t="t" r="r" b="b"/>
              <a:pathLst>
                <a:path w="1122" h="584" extrusionOk="0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3833609" y="2718249"/>
              <a:ext cx="42412" cy="21240"/>
            </a:xfrm>
            <a:custGeom>
              <a:avLst/>
              <a:gdLst/>
              <a:ahLst/>
              <a:cxnLst/>
              <a:rect l="l" t="t" r="r" b="b"/>
              <a:pathLst>
                <a:path w="629" h="315" extrusionOk="0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3842711" y="2715282"/>
              <a:ext cx="24206" cy="12137"/>
            </a:xfrm>
            <a:custGeom>
              <a:avLst/>
              <a:gdLst/>
              <a:ahLst/>
              <a:cxnLst/>
              <a:rect l="l" t="t" r="r" b="b"/>
              <a:pathLst>
                <a:path w="359" h="180" extrusionOk="0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3661399" y="3098944"/>
              <a:ext cx="51447" cy="6136"/>
            </a:xfrm>
            <a:custGeom>
              <a:avLst/>
              <a:gdLst/>
              <a:ahLst/>
              <a:cxnLst/>
              <a:rect l="l" t="t" r="r" b="b"/>
              <a:pathLst>
                <a:path w="763" h="91" extrusionOk="0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3652364" y="3089908"/>
              <a:ext cx="72552" cy="15171"/>
            </a:xfrm>
            <a:custGeom>
              <a:avLst/>
              <a:gdLst/>
              <a:ahLst/>
              <a:cxnLst/>
              <a:rect l="l" t="t" r="r" b="b"/>
              <a:pathLst>
                <a:path w="1076" h="225" extrusionOk="0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3634226" y="3050598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3634226" y="3032528"/>
              <a:ext cx="108828" cy="51380"/>
            </a:xfrm>
            <a:custGeom>
              <a:avLst/>
              <a:gdLst/>
              <a:ahLst/>
              <a:cxnLst/>
              <a:rect l="l" t="t" r="r" b="b"/>
              <a:pathLst>
                <a:path w="1614" h="762" extrusionOk="0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3637260" y="3005287"/>
              <a:ext cx="99793" cy="57516"/>
            </a:xfrm>
            <a:custGeom>
              <a:avLst/>
              <a:gdLst/>
              <a:ahLst/>
              <a:cxnLst/>
              <a:rect l="l" t="t" r="r" b="b"/>
              <a:pathLst>
                <a:path w="1480" h="853" extrusionOk="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3649330" y="3002320"/>
              <a:ext cx="75586" cy="39310"/>
            </a:xfrm>
            <a:custGeom>
              <a:avLst/>
              <a:gdLst/>
              <a:ahLst/>
              <a:cxnLst/>
              <a:rect l="l" t="t" r="r" b="b"/>
              <a:pathLst>
                <a:path w="1121" h="583" extrusionOk="0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3667468" y="2999286"/>
              <a:ext cx="42344" cy="21172"/>
            </a:xfrm>
            <a:custGeom>
              <a:avLst/>
              <a:gdLst/>
              <a:ahLst/>
              <a:cxnLst/>
              <a:rect l="l" t="t" r="r" b="b"/>
              <a:pathLst>
                <a:path w="628" h="314" extrusionOk="0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3676503" y="2996252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3700709" y="2796802"/>
              <a:ext cx="151105" cy="229725"/>
            </a:xfrm>
            <a:custGeom>
              <a:avLst/>
              <a:gdLst/>
              <a:ahLst/>
              <a:cxnLst/>
              <a:rect l="l" t="t" r="r" b="b"/>
              <a:pathLst>
                <a:path w="2241" h="3407" extrusionOk="0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3679537" y="2787766"/>
              <a:ext cx="145104" cy="223657"/>
            </a:xfrm>
            <a:custGeom>
              <a:avLst/>
              <a:gdLst/>
              <a:ahLst/>
              <a:cxnLst/>
              <a:rect l="l" t="t" r="r" b="b"/>
              <a:pathLst>
                <a:path w="2152" h="3317" extrusionOk="0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3724848" y="2811973"/>
              <a:ext cx="142070" cy="223590"/>
            </a:xfrm>
            <a:custGeom>
              <a:avLst/>
              <a:gdLst/>
              <a:ahLst/>
              <a:cxnLst/>
              <a:rect l="l" t="t" r="r" b="b"/>
              <a:pathLst>
                <a:path w="2107" h="3316" extrusionOk="0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3631192" y="2663902"/>
              <a:ext cx="205519" cy="126966"/>
            </a:xfrm>
            <a:custGeom>
              <a:avLst/>
              <a:gdLst/>
              <a:ahLst/>
              <a:cxnLst/>
              <a:rect l="l" t="t" r="r" b="b"/>
              <a:pathLst>
                <a:path w="3048" h="1883" extrusionOk="0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3655398" y="2618591"/>
              <a:ext cx="199451" cy="160208"/>
            </a:xfrm>
            <a:custGeom>
              <a:avLst/>
              <a:gdLst/>
              <a:ahLst/>
              <a:cxnLst/>
              <a:rect l="l" t="t" r="r" b="b"/>
              <a:pathLst>
                <a:path w="2958" h="2376" extrusionOk="0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3670502" y="2618591"/>
              <a:ext cx="184347" cy="132967"/>
            </a:xfrm>
            <a:custGeom>
              <a:avLst/>
              <a:gdLst/>
              <a:ahLst/>
              <a:cxnLst/>
              <a:rect l="l" t="t" r="r" b="b"/>
              <a:pathLst>
                <a:path w="2734" h="1972" extrusionOk="0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>
              <a:off x="3610087" y="2603487"/>
              <a:ext cx="60482" cy="81655"/>
            </a:xfrm>
            <a:custGeom>
              <a:avLst/>
              <a:gdLst/>
              <a:ahLst/>
              <a:cxnLst/>
              <a:rect l="l" t="t" r="r" b="b"/>
              <a:pathLst>
                <a:path w="897" h="1211" extrusionOk="0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3836643" y="2787766"/>
              <a:ext cx="30275" cy="51447"/>
            </a:xfrm>
            <a:custGeom>
              <a:avLst/>
              <a:gdLst/>
              <a:ahLst/>
              <a:cxnLst/>
              <a:rect l="l" t="t" r="r" b="b"/>
              <a:pathLst>
                <a:path w="449" h="763" extrusionOk="0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3836643" y="2733353"/>
              <a:ext cx="75654" cy="63517"/>
            </a:xfrm>
            <a:custGeom>
              <a:avLst/>
              <a:gdLst/>
              <a:ahLst/>
              <a:cxnLst/>
              <a:rect l="l" t="t" r="r" b="b"/>
              <a:pathLst>
                <a:path w="1122" h="942" extrusionOk="0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3860849" y="2724317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3854781" y="2733353"/>
              <a:ext cx="84689" cy="120965"/>
            </a:xfrm>
            <a:custGeom>
              <a:avLst/>
              <a:gdLst/>
              <a:ahLst/>
              <a:cxnLst/>
              <a:rect l="l" t="t" r="r" b="b"/>
              <a:pathLst>
                <a:path w="1256" h="1794" extrusionOk="0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3875953" y="2796802"/>
              <a:ext cx="12137" cy="24274"/>
            </a:xfrm>
            <a:custGeom>
              <a:avLst/>
              <a:gdLst/>
              <a:ahLst/>
              <a:cxnLst/>
              <a:rect l="l" t="t" r="r" b="b"/>
              <a:pathLst>
                <a:path w="180" h="360" extrusionOk="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3875953" y="2769628"/>
              <a:ext cx="36343" cy="3027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3888023" y="276362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3881954" y="2769628"/>
              <a:ext cx="42412" cy="57516"/>
            </a:xfrm>
            <a:custGeom>
              <a:avLst/>
              <a:gdLst/>
              <a:ahLst/>
              <a:cxnLst/>
              <a:rect l="l" t="t" r="r" b="b"/>
              <a:pathLst>
                <a:path w="629" h="853" extrusionOk="0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>
              <a:off x="3513396" y="2600453"/>
              <a:ext cx="27241" cy="51447"/>
            </a:xfrm>
            <a:custGeom>
              <a:avLst/>
              <a:gdLst/>
              <a:ahLst/>
              <a:cxnLst/>
              <a:rect l="l" t="t" r="r" b="b"/>
              <a:pathLst>
                <a:path w="404" h="763" extrusionOk="0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>
              <a:off x="3513396" y="2546039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7"/>
            <p:cNvSpPr/>
            <p:nvPr/>
          </p:nvSpPr>
          <p:spPr>
            <a:xfrm>
              <a:off x="3537535" y="2537004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7"/>
            <p:cNvSpPr/>
            <p:nvPr/>
          </p:nvSpPr>
          <p:spPr>
            <a:xfrm>
              <a:off x="3528500" y="2546039"/>
              <a:ext cx="84622" cy="120965"/>
            </a:xfrm>
            <a:custGeom>
              <a:avLst/>
              <a:gdLst/>
              <a:ahLst/>
              <a:cxnLst/>
              <a:rect l="l" t="t" r="r" b="b"/>
              <a:pathLst>
                <a:path w="1255" h="1794" extrusionOk="0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7"/>
            <p:cNvSpPr/>
            <p:nvPr/>
          </p:nvSpPr>
          <p:spPr>
            <a:xfrm>
              <a:off x="3567743" y="2666937"/>
              <a:ext cx="54481" cy="6068"/>
            </a:xfrm>
            <a:custGeom>
              <a:avLst/>
              <a:gdLst/>
              <a:ahLst/>
              <a:cxnLst/>
              <a:rect l="l" t="t" r="r" b="b"/>
              <a:pathLst>
                <a:path w="808" h="90" extrusionOk="0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7"/>
            <p:cNvSpPr/>
            <p:nvPr/>
          </p:nvSpPr>
          <p:spPr>
            <a:xfrm>
              <a:off x="3558707" y="2657834"/>
              <a:ext cx="72552" cy="15171"/>
            </a:xfrm>
            <a:custGeom>
              <a:avLst/>
              <a:gdLst/>
              <a:ahLst/>
              <a:cxnLst/>
              <a:rect l="l" t="t" r="r" b="b"/>
              <a:pathLst>
                <a:path w="1076" h="225" extrusionOk="0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3540569" y="2618591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7"/>
            <p:cNvSpPr/>
            <p:nvPr/>
          </p:nvSpPr>
          <p:spPr>
            <a:xfrm>
              <a:off x="3540569" y="2600453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7"/>
            <p:cNvSpPr/>
            <p:nvPr/>
          </p:nvSpPr>
          <p:spPr>
            <a:xfrm>
              <a:off x="3543604" y="2573280"/>
              <a:ext cx="102760" cy="54414"/>
            </a:xfrm>
            <a:custGeom>
              <a:avLst/>
              <a:gdLst/>
              <a:ahLst/>
              <a:cxnLst/>
              <a:rect l="l" t="t" r="r" b="b"/>
              <a:pathLst>
                <a:path w="1524" h="807" extrusionOk="0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7"/>
            <p:cNvSpPr/>
            <p:nvPr/>
          </p:nvSpPr>
          <p:spPr>
            <a:xfrm>
              <a:off x="3558707" y="2567212"/>
              <a:ext cx="72552" cy="42344"/>
            </a:xfrm>
            <a:custGeom>
              <a:avLst/>
              <a:gdLst/>
              <a:ahLst/>
              <a:cxnLst/>
              <a:rect l="l" t="t" r="r" b="b"/>
              <a:pathLst>
                <a:path w="1076" h="628" extrusionOk="0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7"/>
            <p:cNvSpPr/>
            <p:nvPr/>
          </p:nvSpPr>
          <p:spPr>
            <a:xfrm>
              <a:off x="3573811" y="2567212"/>
              <a:ext cx="42344" cy="21240"/>
            </a:xfrm>
            <a:custGeom>
              <a:avLst/>
              <a:gdLst/>
              <a:ahLst/>
              <a:cxnLst/>
              <a:rect l="l" t="t" r="r" b="b"/>
              <a:pathLst>
                <a:path w="628" h="315" extrusionOk="0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7"/>
            <p:cNvSpPr/>
            <p:nvPr/>
          </p:nvSpPr>
          <p:spPr>
            <a:xfrm>
              <a:off x="3582846" y="256417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7"/>
            <p:cNvSpPr/>
            <p:nvPr/>
          </p:nvSpPr>
          <p:spPr>
            <a:xfrm>
              <a:off x="3431809" y="2642730"/>
              <a:ext cx="154139" cy="111862"/>
            </a:xfrm>
            <a:custGeom>
              <a:avLst/>
              <a:gdLst/>
              <a:ahLst/>
              <a:cxnLst/>
              <a:rect l="l" t="t" r="r" b="b"/>
              <a:pathLst>
                <a:path w="2286" h="1659" extrusionOk="0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7"/>
            <p:cNvSpPr/>
            <p:nvPr/>
          </p:nvSpPr>
          <p:spPr>
            <a:xfrm>
              <a:off x="3398567" y="2615557"/>
              <a:ext cx="187381" cy="111862"/>
            </a:xfrm>
            <a:custGeom>
              <a:avLst/>
              <a:gdLst/>
              <a:ahLst/>
              <a:cxnLst/>
              <a:rect l="l" t="t" r="r" b="b"/>
              <a:pathLst>
                <a:path w="2779" h="1659" extrusionOk="0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7"/>
            <p:cNvSpPr/>
            <p:nvPr/>
          </p:nvSpPr>
          <p:spPr>
            <a:xfrm>
              <a:off x="3398567" y="2600453"/>
              <a:ext cx="172277" cy="99793"/>
            </a:xfrm>
            <a:custGeom>
              <a:avLst/>
              <a:gdLst/>
              <a:ahLst/>
              <a:cxnLst/>
              <a:rect l="l" t="t" r="r" b="b"/>
              <a:pathLst>
                <a:path w="2555" h="1480" extrusionOk="0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7"/>
            <p:cNvSpPr/>
            <p:nvPr/>
          </p:nvSpPr>
          <p:spPr>
            <a:xfrm>
              <a:off x="3380429" y="2685075"/>
              <a:ext cx="60482" cy="81587"/>
            </a:xfrm>
            <a:custGeom>
              <a:avLst/>
              <a:gdLst/>
              <a:ahLst/>
              <a:cxnLst/>
              <a:rect l="l" t="t" r="r" b="b"/>
              <a:pathLst>
                <a:path w="897" h="1210" extrusionOk="0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7"/>
            <p:cNvSpPr/>
            <p:nvPr/>
          </p:nvSpPr>
          <p:spPr>
            <a:xfrm>
              <a:off x="3422706" y="2730386"/>
              <a:ext cx="27308" cy="48413"/>
            </a:xfrm>
            <a:custGeom>
              <a:avLst/>
              <a:gdLst/>
              <a:ahLst/>
              <a:cxnLst/>
              <a:rect l="l" t="t" r="r" b="b"/>
              <a:pathLst>
                <a:path w="405" h="718" extrusionOk="0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7"/>
            <p:cNvSpPr/>
            <p:nvPr/>
          </p:nvSpPr>
          <p:spPr>
            <a:xfrm>
              <a:off x="3377395" y="2679006"/>
              <a:ext cx="72619" cy="60482"/>
            </a:xfrm>
            <a:custGeom>
              <a:avLst/>
              <a:gdLst/>
              <a:ahLst/>
              <a:cxnLst/>
              <a:rect l="l" t="t" r="r" b="b"/>
              <a:pathLst>
                <a:path w="1077" h="897" extrusionOk="0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7"/>
            <p:cNvSpPr/>
            <p:nvPr/>
          </p:nvSpPr>
          <p:spPr>
            <a:xfrm>
              <a:off x="3377395" y="2669903"/>
              <a:ext cx="48413" cy="27308"/>
            </a:xfrm>
            <a:custGeom>
              <a:avLst/>
              <a:gdLst/>
              <a:ahLst/>
              <a:cxnLst/>
              <a:rect l="l" t="t" r="r" b="b"/>
              <a:pathLst>
                <a:path w="718" h="405" extrusionOk="0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7"/>
            <p:cNvSpPr/>
            <p:nvPr/>
          </p:nvSpPr>
          <p:spPr>
            <a:xfrm>
              <a:off x="3353256" y="2679006"/>
              <a:ext cx="81655" cy="111862"/>
            </a:xfrm>
            <a:custGeom>
              <a:avLst/>
              <a:gdLst/>
              <a:ahLst/>
              <a:cxnLst/>
              <a:rect l="l" t="t" r="r" b="b"/>
              <a:pathLst>
                <a:path w="1211" h="1659" extrusionOk="0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7"/>
            <p:cNvSpPr/>
            <p:nvPr/>
          </p:nvSpPr>
          <p:spPr>
            <a:xfrm>
              <a:off x="3404636" y="2736387"/>
              <a:ext cx="18138" cy="33309"/>
            </a:xfrm>
            <a:custGeom>
              <a:avLst/>
              <a:gdLst/>
              <a:ahLst/>
              <a:cxnLst/>
              <a:rect l="l" t="t" r="r" b="b"/>
              <a:pathLst>
                <a:path w="269" h="494" extrusionOk="0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7"/>
            <p:cNvSpPr/>
            <p:nvPr/>
          </p:nvSpPr>
          <p:spPr>
            <a:xfrm>
              <a:off x="3374361" y="2700178"/>
              <a:ext cx="48413" cy="42344"/>
            </a:xfrm>
            <a:custGeom>
              <a:avLst/>
              <a:gdLst/>
              <a:ahLst/>
              <a:cxnLst/>
              <a:rect l="l" t="t" r="r" b="b"/>
              <a:pathLst>
                <a:path w="718" h="628" extrusionOk="0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7"/>
            <p:cNvSpPr/>
            <p:nvPr/>
          </p:nvSpPr>
          <p:spPr>
            <a:xfrm>
              <a:off x="3374361" y="2694110"/>
              <a:ext cx="33309" cy="21240"/>
            </a:xfrm>
            <a:custGeom>
              <a:avLst/>
              <a:gdLst/>
              <a:ahLst/>
              <a:cxnLst/>
              <a:rect l="l" t="t" r="r" b="b"/>
              <a:pathLst>
                <a:path w="494" h="315" extrusionOk="0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7"/>
            <p:cNvSpPr/>
            <p:nvPr/>
          </p:nvSpPr>
          <p:spPr>
            <a:xfrm>
              <a:off x="3356290" y="2700178"/>
              <a:ext cx="57448" cy="78620"/>
            </a:xfrm>
            <a:custGeom>
              <a:avLst/>
              <a:gdLst/>
              <a:ahLst/>
              <a:cxnLst/>
              <a:rect l="l" t="t" r="r" b="b"/>
              <a:pathLst>
                <a:path w="852" h="1166" extrusionOk="0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7"/>
            <p:cNvSpPr/>
            <p:nvPr/>
          </p:nvSpPr>
          <p:spPr>
            <a:xfrm>
              <a:off x="3253531" y="2663902"/>
              <a:ext cx="250830" cy="166209"/>
            </a:xfrm>
            <a:custGeom>
              <a:avLst/>
              <a:gdLst/>
              <a:ahLst/>
              <a:cxnLst/>
              <a:rect l="l" t="t" r="r" b="b"/>
              <a:pathLst>
                <a:path w="3720" h="2465" extrusionOk="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7"/>
            <p:cNvSpPr/>
            <p:nvPr/>
          </p:nvSpPr>
          <p:spPr>
            <a:xfrm>
              <a:off x="3253531" y="2654800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7"/>
            <p:cNvSpPr/>
            <p:nvPr/>
          </p:nvSpPr>
          <p:spPr>
            <a:xfrm>
              <a:off x="3253531" y="2663902"/>
              <a:ext cx="238761" cy="166209"/>
            </a:xfrm>
            <a:custGeom>
              <a:avLst/>
              <a:gdLst/>
              <a:ahLst/>
              <a:cxnLst/>
              <a:rect l="l" t="t" r="r" b="b"/>
              <a:pathLst>
                <a:path w="3541" h="2465" extrusionOk="0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7"/>
            <p:cNvSpPr/>
            <p:nvPr/>
          </p:nvSpPr>
          <p:spPr>
            <a:xfrm>
              <a:off x="3202151" y="2688041"/>
              <a:ext cx="84689" cy="66551"/>
            </a:xfrm>
            <a:custGeom>
              <a:avLst/>
              <a:gdLst/>
              <a:ahLst/>
              <a:cxnLst/>
              <a:rect l="l" t="t" r="r" b="b"/>
              <a:pathLst>
                <a:path w="1256" h="987" extrusionOk="0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7"/>
            <p:cNvSpPr/>
            <p:nvPr/>
          </p:nvSpPr>
          <p:spPr>
            <a:xfrm>
              <a:off x="3168910" y="2739421"/>
              <a:ext cx="42412" cy="48413"/>
            </a:xfrm>
            <a:custGeom>
              <a:avLst/>
              <a:gdLst/>
              <a:ahLst/>
              <a:cxnLst/>
              <a:rect l="l" t="t" r="r" b="b"/>
              <a:pathLst>
                <a:path w="629" h="718" extrusionOk="0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7"/>
            <p:cNvSpPr/>
            <p:nvPr/>
          </p:nvSpPr>
          <p:spPr>
            <a:xfrm>
              <a:off x="3147805" y="2669903"/>
              <a:ext cx="139036" cy="96758"/>
            </a:xfrm>
            <a:custGeom>
              <a:avLst/>
              <a:gdLst/>
              <a:ahLst/>
              <a:cxnLst/>
              <a:rect l="l" t="t" r="r" b="b"/>
              <a:pathLst>
                <a:path w="2062" h="1435" extrusionOk="0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7"/>
            <p:cNvSpPr/>
            <p:nvPr/>
          </p:nvSpPr>
          <p:spPr>
            <a:xfrm>
              <a:off x="3147805" y="2754525"/>
              <a:ext cx="21172" cy="33309"/>
            </a:xfrm>
            <a:custGeom>
              <a:avLst/>
              <a:gdLst/>
              <a:ahLst/>
              <a:cxnLst/>
              <a:rect l="l" t="t" r="r" b="b"/>
              <a:pathLst>
                <a:path w="314" h="494" extrusionOk="0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7"/>
            <p:cNvSpPr/>
            <p:nvPr/>
          </p:nvSpPr>
          <p:spPr>
            <a:xfrm>
              <a:off x="3323049" y="2787766"/>
              <a:ext cx="166209" cy="78620"/>
            </a:xfrm>
            <a:custGeom>
              <a:avLst/>
              <a:gdLst/>
              <a:ahLst/>
              <a:cxnLst/>
              <a:rect l="l" t="t" r="r" b="b"/>
              <a:pathLst>
                <a:path w="2465" h="1166" extrusionOk="0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7"/>
            <p:cNvSpPr/>
            <p:nvPr/>
          </p:nvSpPr>
          <p:spPr>
            <a:xfrm>
              <a:off x="3425741" y="2805904"/>
              <a:ext cx="63517" cy="54414"/>
            </a:xfrm>
            <a:custGeom>
              <a:avLst/>
              <a:gdLst/>
              <a:ahLst/>
              <a:cxnLst/>
              <a:rect l="l" t="t" r="r" b="b"/>
              <a:pathLst>
                <a:path w="942" h="807" extrusionOk="0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7"/>
            <p:cNvSpPr/>
            <p:nvPr/>
          </p:nvSpPr>
          <p:spPr>
            <a:xfrm>
              <a:off x="3341187" y="2842180"/>
              <a:ext cx="84622" cy="45379"/>
            </a:xfrm>
            <a:custGeom>
              <a:avLst/>
              <a:gdLst/>
              <a:ahLst/>
              <a:cxnLst/>
              <a:rect l="l" t="t" r="r" b="b"/>
              <a:pathLst>
                <a:path w="1255" h="673" extrusionOk="0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7"/>
            <p:cNvSpPr/>
            <p:nvPr/>
          </p:nvSpPr>
          <p:spPr>
            <a:xfrm>
              <a:off x="3323049" y="2857284"/>
              <a:ext cx="18205" cy="30275"/>
            </a:xfrm>
            <a:custGeom>
              <a:avLst/>
              <a:gdLst/>
              <a:ahLst/>
              <a:cxnLst/>
              <a:rect l="l" t="t" r="r" b="b"/>
              <a:pathLst>
                <a:path w="270" h="449" extrusionOk="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7"/>
            <p:cNvSpPr/>
            <p:nvPr/>
          </p:nvSpPr>
          <p:spPr>
            <a:xfrm>
              <a:off x="3579880" y="2639696"/>
              <a:ext cx="30275" cy="51447"/>
            </a:xfrm>
            <a:custGeom>
              <a:avLst/>
              <a:gdLst/>
              <a:ahLst/>
              <a:cxnLst/>
              <a:rect l="l" t="t" r="r" b="b"/>
              <a:pathLst>
                <a:path w="449" h="763" extrusionOk="0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>
              <a:off x="3579880" y="2585349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7"/>
            <p:cNvSpPr/>
            <p:nvPr/>
          </p:nvSpPr>
          <p:spPr>
            <a:xfrm>
              <a:off x="3604019" y="2576247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7"/>
            <p:cNvSpPr/>
            <p:nvPr/>
          </p:nvSpPr>
          <p:spPr>
            <a:xfrm>
              <a:off x="3597950" y="2585349"/>
              <a:ext cx="84689" cy="117863"/>
            </a:xfrm>
            <a:custGeom>
              <a:avLst/>
              <a:gdLst/>
              <a:ahLst/>
              <a:cxnLst/>
              <a:rect l="l" t="t" r="r" b="b"/>
              <a:pathLst>
                <a:path w="1256" h="1748" extrusionOk="0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3619122" y="2648799"/>
              <a:ext cx="12137" cy="24206"/>
            </a:xfrm>
            <a:custGeom>
              <a:avLst/>
              <a:gdLst/>
              <a:ahLst/>
              <a:cxnLst/>
              <a:rect l="l" t="t" r="r" b="b"/>
              <a:pathLst>
                <a:path w="180" h="359" extrusionOk="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3619122" y="2621625"/>
              <a:ext cx="36343" cy="3027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3631192" y="261555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>
              <a:off x="3625191" y="2621625"/>
              <a:ext cx="42344" cy="57448"/>
            </a:xfrm>
            <a:custGeom>
              <a:avLst/>
              <a:gdLst/>
              <a:ahLst/>
              <a:cxnLst/>
              <a:rect l="l" t="t" r="r" b="b"/>
              <a:pathLst>
                <a:path w="628" h="852" extrusionOk="0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7"/>
            <p:cNvSpPr/>
            <p:nvPr/>
          </p:nvSpPr>
          <p:spPr>
            <a:xfrm>
              <a:off x="3673536" y="3074805"/>
              <a:ext cx="27241" cy="96758"/>
            </a:xfrm>
            <a:custGeom>
              <a:avLst/>
              <a:gdLst/>
              <a:ahLst/>
              <a:cxnLst/>
              <a:rect l="l" t="t" r="r" b="b"/>
              <a:pathLst>
                <a:path w="404" h="1435" extrusionOk="0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7"/>
            <p:cNvSpPr/>
            <p:nvPr/>
          </p:nvSpPr>
          <p:spPr>
            <a:xfrm>
              <a:off x="3673536" y="3020391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7"/>
            <p:cNvSpPr/>
            <p:nvPr/>
          </p:nvSpPr>
          <p:spPr>
            <a:xfrm>
              <a:off x="3697675" y="3011356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7"/>
            <p:cNvSpPr/>
            <p:nvPr/>
          </p:nvSpPr>
          <p:spPr>
            <a:xfrm>
              <a:off x="3688640" y="3020391"/>
              <a:ext cx="84622" cy="151172"/>
            </a:xfrm>
            <a:custGeom>
              <a:avLst/>
              <a:gdLst/>
              <a:ahLst/>
              <a:cxnLst/>
              <a:rect l="l" t="t" r="r" b="b"/>
              <a:pathLst>
                <a:path w="1255" h="2242" extrusionOk="0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7"/>
            <p:cNvSpPr/>
            <p:nvPr/>
          </p:nvSpPr>
          <p:spPr>
            <a:xfrm>
              <a:off x="3709745" y="3080873"/>
              <a:ext cx="15171" cy="27241"/>
            </a:xfrm>
            <a:custGeom>
              <a:avLst/>
              <a:gdLst/>
              <a:ahLst/>
              <a:cxnLst/>
              <a:rect l="l" t="t" r="r" b="b"/>
              <a:pathLst>
                <a:path w="225" h="404" extrusionOk="0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3709745" y="3056667"/>
              <a:ext cx="39378" cy="30275"/>
            </a:xfrm>
            <a:custGeom>
              <a:avLst/>
              <a:gdLst/>
              <a:ahLst/>
              <a:cxnLst/>
              <a:rect l="l" t="t" r="r" b="b"/>
              <a:pathLst>
                <a:path w="584" h="449" extrusionOk="0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3721882" y="3050598"/>
              <a:ext cx="27241" cy="15239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3718847" y="3056667"/>
              <a:ext cx="42344" cy="57448"/>
            </a:xfrm>
            <a:custGeom>
              <a:avLst/>
              <a:gdLst/>
              <a:ahLst/>
              <a:cxnLst/>
              <a:rect l="l" t="t" r="r" b="b"/>
              <a:pathLst>
                <a:path w="628" h="852" extrusionOk="0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>
              <a:off x="2866767" y="3316532"/>
              <a:ext cx="435177" cy="238761"/>
            </a:xfrm>
            <a:custGeom>
              <a:avLst/>
              <a:gdLst/>
              <a:ahLst/>
              <a:cxnLst/>
              <a:rect l="l" t="t" r="r" b="b"/>
              <a:pathLst>
                <a:path w="6454" h="3541" extrusionOk="0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>
              <a:off x="3051114" y="3491775"/>
              <a:ext cx="389798" cy="323315"/>
            </a:xfrm>
            <a:custGeom>
              <a:avLst/>
              <a:gdLst/>
              <a:ahLst/>
              <a:cxnLst/>
              <a:rect l="l" t="t" r="r" b="b"/>
              <a:pathLst>
                <a:path w="5781" h="4795" extrusionOk="0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>
              <a:off x="3023941" y="3416189"/>
              <a:ext cx="416972" cy="296209"/>
            </a:xfrm>
            <a:custGeom>
              <a:avLst/>
              <a:gdLst/>
              <a:ahLst/>
              <a:cxnLst/>
              <a:rect l="l" t="t" r="r" b="b"/>
              <a:pathLst>
                <a:path w="6184" h="4393" extrusionOk="0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2969527" y="3352740"/>
              <a:ext cx="441178" cy="284072"/>
            </a:xfrm>
            <a:custGeom>
              <a:avLst/>
              <a:gdLst/>
              <a:ahLst/>
              <a:cxnLst/>
              <a:rect l="l" t="t" r="r" b="b"/>
              <a:pathLst>
                <a:path w="6543" h="4213" extrusionOk="0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2918147" y="3316532"/>
              <a:ext cx="441178" cy="256831"/>
            </a:xfrm>
            <a:custGeom>
              <a:avLst/>
              <a:gdLst/>
              <a:ahLst/>
              <a:cxnLst/>
              <a:rect l="l" t="t" r="r" b="b"/>
              <a:pathLst>
                <a:path w="6543" h="3809" extrusionOk="0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2836560" y="3540121"/>
              <a:ext cx="220623" cy="274969"/>
            </a:xfrm>
            <a:custGeom>
              <a:avLst/>
              <a:gdLst/>
              <a:ahLst/>
              <a:cxnLst/>
              <a:rect l="l" t="t" r="r" b="b"/>
              <a:pathLst>
                <a:path w="3272" h="4078" extrusionOk="0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2649247" y="3422258"/>
              <a:ext cx="329383" cy="501593"/>
            </a:xfrm>
            <a:custGeom>
              <a:avLst/>
              <a:gdLst/>
              <a:ahLst/>
              <a:cxnLst/>
              <a:rect l="l" t="t" r="r" b="b"/>
              <a:pathLst>
                <a:path w="4885" h="7439" extrusionOk="0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2649247" y="3346739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2978562" y="3537087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>
              <a:off x="2709662" y="3373912"/>
              <a:ext cx="341520" cy="193449"/>
            </a:xfrm>
            <a:custGeom>
              <a:avLst/>
              <a:gdLst/>
              <a:ahLst/>
              <a:cxnLst/>
              <a:rect l="l" t="t" r="r" b="b"/>
              <a:pathLst>
                <a:path w="5065" h="2869" extrusionOk="0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2709662" y="3416189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2972561" y="3525017"/>
              <a:ext cx="78620" cy="51380"/>
            </a:xfrm>
            <a:custGeom>
              <a:avLst/>
              <a:gdLst/>
              <a:ahLst/>
              <a:cxnLst/>
              <a:rect l="l" t="t" r="r" b="b"/>
              <a:pathLst>
                <a:path w="1166" h="762" extrusionOk="0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2676420" y="3476672"/>
              <a:ext cx="259933" cy="398834"/>
            </a:xfrm>
            <a:custGeom>
              <a:avLst/>
              <a:gdLst/>
              <a:ahLst/>
              <a:cxnLst/>
              <a:rect l="l" t="t" r="r" b="b"/>
              <a:pathLst>
                <a:path w="3855" h="5915" extrusionOk="0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2676420" y="3473637"/>
              <a:ext cx="269036" cy="160208"/>
            </a:xfrm>
            <a:custGeom>
              <a:avLst/>
              <a:gdLst/>
              <a:ahLst/>
              <a:cxnLst/>
              <a:rect l="l" t="t" r="r" b="b"/>
              <a:pathLst>
                <a:path w="3990" h="2376" extrusionOk="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2936285" y="3624675"/>
              <a:ext cx="9170" cy="250830"/>
            </a:xfrm>
            <a:custGeom>
              <a:avLst/>
              <a:gdLst/>
              <a:ahLst/>
              <a:cxnLst/>
              <a:rect l="l" t="t" r="r" b="b"/>
              <a:pathLst>
                <a:path w="136" h="3720" extrusionOk="0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2510279" y="3503845"/>
              <a:ext cx="329383" cy="498559"/>
            </a:xfrm>
            <a:custGeom>
              <a:avLst/>
              <a:gdLst/>
              <a:ahLst/>
              <a:cxnLst/>
              <a:rect l="l" t="t" r="r" b="b"/>
              <a:pathLst>
                <a:path w="4885" h="7394" extrusionOk="0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2510279" y="3425292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2839594" y="3615639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2570694" y="3452465"/>
              <a:ext cx="338486" cy="196484"/>
            </a:xfrm>
            <a:custGeom>
              <a:avLst/>
              <a:gdLst/>
              <a:ahLst/>
              <a:cxnLst/>
              <a:rect l="l" t="t" r="r" b="b"/>
              <a:pathLst>
                <a:path w="5020" h="2914" extrusionOk="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2570694" y="3497776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2833593" y="3603570"/>
              <a:ext cx="75586" cy="54414"/>
            </a:xfrm>
            <a:custGeom>
              <a:avLst/>
              <a:gdLst/>
              <a:ahLst/>
              <a:cxnLst/>
              <a:rect l="l" t="t" r="r" b="b"/>
              <a:pathLst>
                <a:path w="1121" h="807" extrusionOk="0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2537452" y="3558191"/>
              <a:ext cx="259933" cy="398901"/>
            </a:xfrm>
            <a:custGeom>
              <a:avLst/>
              <a:gdLst/>
              <a:ahLst/>
              <a:cxnLst/>
              <a:rect l="l" t="t" r="r" b="b"/>
              <a:pathLst>
                <a:path w="3855" h="5916" extrusionOk="0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2537452" y="3555225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2797317" y="3706262"/>
              <a:ext cx="9103" cy="250830"/>
            </a:xfrm>
            <a:custGeom>
              <a:avLst/>
              <a:gdLst/>
              <a:ahLst/>
              <a:cxnLst/>
              <a:rect l="l" t="t" r="r" b="b"/>
              <a:pathLst>
                <a:path w="135" h="3720" extrusionOk="0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2371311" y="3582398"/>
              <a:ext cx="329383" cy="501593"/>
            </a:xfrm>
            <a:custGeom>
              <a:avLst/>
              <a:gdLst/>
              <a:ahLst/>
              <a:cxnLst/>
              <a:rect l="l" t="t" r="r" b="b"/>
              <a:pathLst>
                <a:path w="4885" h="7439" extrusionOk="0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2371311" y="3506879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2700626" y="3697227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2431726" y="3534052"/>
              <a:ext cx="338486" cy="196484"/>
            </a:xfrm>
            <a:custGeom>
              <a:avLst/>
              <a:gdLst/>
              <a:ahLst/>
              <a:cxnLst/>
              <a:rect l="l" t="t" r="r" b="b"/>
              <a:pathLst>
                <a:path w="5020" h="2914" extrusionOk="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2431726" y="3579364"/>
              <a:ext cx="268968" cy="157174"/>
            </a:xfrm>
            <a:custGeom>
              <a:avLst/>
              <a:gdLst/>
              <a:ahLst/>
              <a:cxnLst/>
              <a:rect l="l" t="t" r="r" b="b"/>
              <a:pathLst>
                <a:path w="3989" h="2331" extrusionOk="0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2694558" y="3685090"/>
              <a:ext cx="75654" cy="51447"/>
            </a:xfrm>
            <a:custGeom>
              <a:avLst/>
              <a:gdLst/>
              <a:ahLst/>
              <a:cxnLst/>
              <a:rect l="l" t="t" r="r" b="b"/>
              <a:pathLst>
                <a:path w="1122" h="763" extrusionOk="0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2398484" y="3639778"/>
              <a:ext cx="259933" cy="395867"/>
            </a:xfrm>
            <a:custGeom>
              <a:avLst/>
              <a:gdLst/>
              <a:ahLst/>
              <a:cxnLst/>
              <a:rect l="l" t="t" r="r" b="b"/>
              <a:pathLst>
                <a:path w="3855" h="5871" extrusionOk="0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7"/>
            <p:cNvSpPr/>
            <p:nvPr/>
          </p:nvSpPr>
          <p:spPr>
            <a:xfrm>
              <a:off x="2398484" y="3633777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7"/>
            <p:cNvSpPr/>
            <p:nvPr/>
          </p:nvSpPr>
          <p:spPr>
            <a:xfrm>
              <a:off x="2658349" y="3784815"/>
              <a:ext cx="9103" cy="250830"/>
            </a:xfrm>
            <a:custGeom>
              <a:avLst/>
              <a:gdLst/>
              <a:ahLst/>
              <a:cxnLst/>
              <a:rect l="l" t="t" r="r" b="b"/>
              <a:pathLst>
                <a:path w="135" h="372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7"/>
            <p:cNvSpPr/>
            <p:nvPr/>
          </p:nvSpPr>
          <p:spPr>
            <a:xfrm>
              <a:off x="3915196" y="1902513"/>
              <a:ext cx="1365744" cy="791666"/>
            </a:xfrm>
            <a:custGeom>
              <a:avLst/>
              <a:gdLst/>
              <a:ahLst/>
              <a:cxnLst/>
              <a:rect l="l" t="t" r="r" b="b"/>
              <a:pathLst>
                <a:path w="20255" h="11741" extrusionOk="0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7"/>
            <p:cNvSpPr/>
            <p:nvPr/>
          </p:nvSpPr>
          <p:spPr>
            <a:xfrm>
              <a:off x="1833510" y="3561226"/>
              <a:ext cx="577112" cy="332418"/>
            </a:xfrm>
            <a:custGeom>
              <a:avLst/>
              <a:gdLst/>
              <a:ahLst/>
              <a:cxnLst/>
              <a:rect l="l" t="t" r="r" b="b"/>
              <a:pathLst>
                <a:path w="8559" h="4930" extrusionOk="0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7"/>
            <p:cNvSpPr/>
            <p:nvPr/>
          </p:nvSpPr>
          <p:spPr>
            <a:xfrm>
              <a:off x="4190165" y="2062653"/>
              <a:ext cx="1284157" cy="966910"/>
            </a:xfrm>
            <a:custGeom>
              <a:avLst/>
              <a:gdLst/>
              <a:ahLst/>
              <a:cxnLst/>
              <a:rect l="l" t="t" r="r" b="b"/>
              <a:pathLst>
                <a:path w="19045" h="14340" extrusionOk="0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7"/>
            <p:cNvSpPr/>
            <p:nvPr/>
          </p:nvSpPr>
          <p:spPr>
            <a:xfrm>
              <a:off x="2570694" y="3008321"/>
              <a:ext cx="1812923" cy="1048498"/>
            </a:xfrm>
            <a:custGeom>
              <a:avLst/>
              <a:gdLst/>
              <a:ahLst/>
              <a:cxnLst/>
              <a:rect l="l" t="t" r="r" b="b"/>
              <a:pathLst>
                <a:path w="26887" h="15550" extrusionOk="0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7"/>
            <p:cNvSpPr/>
            <p:nvPr/>
          </p:nvSpPr>
          <p:spPr>
            <a:xfrm>
              <a:off x="2108412" y="3718331"/>
              <a:ext cx="495592" cy="510696"/>
            </a:xfrm>
            <a:custGeom>
              <a:avLst/>
              <a:gdLst/>
              <a:ahLst/>
              <a:cxnLst/>
              <a:rect l="l" t="t" r="r" b="b"/>
              <a:pathLst>
                <a:path w="7350" h="7574" extrusionOk="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2235310" y="2398036"/>
              <a:ext cx="3239015" cy="2148240"/>
            </a:xfrm>
            <a:custGeom>
              <a:avLst/>
              <a:gdLst/>
              <a:ahLst/>
              <a:cxnLst/>
              <a:rect l="l" t="t" r="r" b="b"/>
              <a:pathLst>
                <a:path w="48037" h="31860" extrusionOk="0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1640128" y="3893575"/>
              <a:ext cx="661733" cy="516764"/>
            </a:xfrm>
            <a:custGeom>
              <a:avLst/>
              <a:gdLst/>
              <a:ahLst/>
              <a:cxnLst/>
              <a:rect l="l" t="t" r="r" b="b"/>
              <a:pathLst>
                <a:path w="9814" h="7664" extrusionOk="0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1416539" y="3736469"/>
              <a:ext cx="417039" cy="462350"/>
            </a:xfrm>
            <a:custGeom>
              <a:avLst/>
              <a:gdLst/>
              <a:ahLst/>
              <a:cxnLst/>
              <a:rect l="l" t="t" r="r" b="b"/>
              <a:pathLst>
                <a:path w="6185" h="6857" extrusionOk="0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1416539" y="3736469"/>
              <a:ext cx="691941" cy="619456"/>
            </a:xfrm>
            <a:custGeom>
              <a:avLst/>
              <a:gdLst/>
              <a:ahLst/>
              <a:cxnLst/>
              <a:rect l="l" t="t" r="r" b="b"/>
              <a:pathLst>
                <a:path w="10262" h="9187" extrusionOk="0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7"/>
            <p:cNvSpPr/>
            <p:nvPr/>
          </p:nvSpPr>
          <p:spPr>
            <a:xfrm>
              <a:off x="1688474" y="4132268"/>
              <a:ext cx="462350" cy="223657"/>
            </a:xfrm>
            <a:custGeom>
              <a:avLst/>
              <a:gdLst/>
              <a:ahLst/>
              <a:cxnLst/>
              <a:rect l="l" t="t" r="r" b="b"/>
              <a:pathLst>
                <a:path w="6857" h="3317" extrusionOk="0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7"/>
            <p:cNvSpPr/>
            <p:nvPr/>
          </p:nvSpPr>
          <p:spPr>
            <a:xfrm>
              <a:off x="1416539" y="3857367"/>
              <a:ext cx="259933" cy="341453"/>
            </a:xfrm>
            <a:custGeom>
              <a:avLst/>
              <a:gdLst/>
              <a:ahLst/>
              <a:cxnLst/>
              <a:rect l="l" t="t" r="r" b="b"/>
              <a:pathLst>
                <a:path w="3855" h="5064" extrusionOk="0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1416539" y="4032610"/>
              <a:ext cx="420006" cy="323315"/>
            </a:xfrm>
            <a:custGeom>
              <a:avLst/>
              <a:gdLst/>
              <a:ahLst/>
              <a:cxnLst/>
              <a:rect l="l" t="t" r="r" b="b"/>
              <a:pathLst>
                <a:path w="6229" h="4795" extrusionOk="0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1289641" y="4198751"/>
              <a:ext cx="398901" cy="335452"/>
            </a:xfrm>
            <a:custGeom>
              <a:avLst/>
              <a:gdLst/>
              <a:ahLst/>
              <a:cxnLst/>
              <a:rect l="l" t="t" r="r" b="b"/>
              <a:pathLst>
                <a:path w="5916" h="4975" extrusionOk="0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1688474" y="4512963"/>
              <a:ext cx="613388" cy="160208"/>
            </a:xfrm>
            <a:custGeom>
              <a:avLst/>
              <a:gdLst/>
              <a:ahLst/>
              <a:cxnLst/>
              <a:rect l="l" t="t" r="r" b="b"/>
              <a:pathLst>
                <a:path w="9097" h="2376" extrusionOk="0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1688474" y="4228959"/>
              <a:ext cx="682906" cy="444212"/>
            </a:xfrm>
            <a:custGeom>
              <a:avLst/>
              <a:gdLst/>
              <a:ahLst/>
              <a:cxnLst/>
              <a:rect l="l" t="t" r="r" b="b"/>
              <a:pathLst>
                <a:path w="10128" h="6588" extrusionOk="0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1473920" y="4355857"/>
              <a:ext cx="281105" cy="317314"/>
            </a:xfrm>
            <a:custGeom>
              <a:avLst/>
              <a:gdLst/>
              <a:ahLst/>
              <a:cxnLst/>
              <a:rect l="l" t="t" r="r" b="b"/>
              <a:pathLst>
                <a:path w="4169" h="4706" extrusionOk="0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1289641" y="4428409"/>
              <a:ext cx="184347" cy="205519"/>
            </a:xfrm>
            <a:custGeom>
              <a:avLst/>
              <a:gdLst/>
              <a:ahLst/>
              <a:cxnLst/>
              <a:rect l="l" t="t" r="r" b="b"/>
              <a:pathLst>
                <a:path w="2734" h="3048" extrusionOk="0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4410720" y="3162393"/>
              <a:ext cx="2317483" cy="486557"/>
            </a:xfrm>
            <a:custGeom>
              <a:avLst/>
              <a:gdLst/>
              <a:ahLst/>
              <a:cxnLst/>
              <a:rect l="l" t="t" r="r" b="b"/>
              <a:pathLst>
                <a:path w="34370" h="7216" extrusionOk="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6640543" y="3455499"/>
              <a:ext cx="220623" cy="193449"/>
            </a:xfrm>
            <a:custGeom>
              <a:avLst/>
              <a:gdLst/>
              <a:ahLst/>
              <a:cxnLst/>
              <a:rect l="l" t="t" r="r" b="b"/>
              <a:pathLst>
                <a:path w="3272" h="2869" extrusionOk="0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4410720" y="2697144"/>
              <a:ext cx="2450450" cy="885323"/>
            </a:xfrm>
            <a:custGeom>
              <a:avLst/>
              <a:gdLst/>
              <a:ahLst/>
              <a:cxnLst/>
              <a:rect l="l" t="t" r="r" b="b"/>
              <a:pathLst>
                <a:path w="36342" h="13130" extrusionOk="0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5220455" y="2908596"/>
              <a:ext cx="420073" cy="241795"/>
            </a:xfrm>
            <a:custGeom>
              <a:avLst/>
              <a:gdLst/>
              <a:ahLst/>
              <a:cxnLst/>
              <a:rect l="l" t="t" r="r" b="b"/>
              <a:pathLst>
                <a:path w="6230" h="3586" extrusionOk="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5317146" y="2929768"/>
              <a:ext cx="133034" cy="75586"/>
            </a:xfrm>
            <a:custGeom>
              <a:avLst/>
              <a:gdLst/>
              <a:ahLst/>
              <a:cxnLst/>
              <a:rect l="l" t="t" r="r" b="b"/>
              <a:pathLst>
                <a:path w="1973" h="1121" extrusionOk="0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2603936" y="3029493"/>
              <a:ext cx="1924718" cy="1124016"/>
            </a:xfrm>
            <a:custGeom>
              <a:avLst/>
              <a:gdLst/>
              <a:ahLst/>
              <a:cxnLst/>
              <a:rect l="l" t="t" r="r" b="b"/>
              <a:pathLst>
                <a:path w="28545" h="16670" extrusionOk="0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2945388" y="2830043"/>
              <a:ext cx="1791751" cy="1223742"/>
            </a:xfrm>
            <a:custGeom>
              <a:avLst/>
              <a:gdLst/>
              <a:ahLst/>
              <a:cxnLst/>
              <a:rect l="l" t="t" r="r" b="b"/>
              <a:pathLst>
                <a:path w="26573" h="18149" extrusionOk="0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2927250" y="2811973"/>
              <a:ext cx="1809889" cy="1045463"/>
            </a:xfrm>
            <a:custGeom>
              <a:avLst/>
              <a:gdLst/>
              <a:ahLst/>
              <a:cxnLst/>
              <a:rect l="l" t="t" r="r" b="b"/>
              <a:pathLst>
                <a:path w="26842" h="15505" extrusionOk="0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2603936" y="3839229"/>
              <a:ext cx="353590" cy="332418"/>
            </a:xfrm>
            <a:custGeom>
              <a:avLst/>
              <a:gdLst/>
              <a:ahLst/>
              <a:cxnLst/>
              <a:rect l="l" t="t" r="r" b="b"/>
              <a:pathLst>
                <a:path w="5244" h="4930" extrusionOk="0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5021073" y="2313415"/>
              <a:ext cx="531801" cy="450281"/>
            </a:xfrm>
            <a:custGeom>
              <a:avLst/>
              <a:gdLst/>
              <a:ahLst/>
              <a:cxnLst/>
              <a:rect l="l" t="t" r="r" b="b"/>
              <a:pathLst>
                <a:path w="7887" h="6678" extrusionOk="0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4924382" y="2135137"/>
              <a:ext cx="628492" cy="459316"/>
            </a:xfrm>
            <a:custGeom>
              <a:avLst/>
              <a:gdLst/>
              <a:ahLst/>
              <a:cxnLst/>
              <a:rect l="l" t="t" r="r" b="b"/>
              <a:pathLst>
                <a:path w="9321" h="6812" extrusionOk="0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5033142" y="2349691"/>
              <a:ext cx="151105" cy="117863"/>
            </a:xfrm>
            <a:custGeom>
              <a:avLst/>
              <a:gdLst/>
              <a:ahLst/>
              <a:cxnLst/>
              <a:rect l="l" t="t" r="r" b="b"/>
              <a:pathLst>
                <a:path w="2241" h="1748" extrusionOk="0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5075419" y="2452383"/>
              <a:ext cx="93724" cy="72619"/>
            </a:xfrm>
            <a:custGeom>
              <a:avLst/>
              <a:gdLst/>
              <a:ahLst/>
              <a:cxnLst/>
              <a:rect l="l" t="t" r="r" b="b"/>
              <a:pathLst>
                <a:path w="1390" h="1077" extrusionOk="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4815621" y="2050583"/>
              <a:ext cx="634560" cy="365592"/>
            </a:xfrm>
            <a:custGeom>
              <a:avLst/>
              <a:gdLst/>
              <a:ahLst/>
              <a:cxnLst/>
              <a:rect l="l" t="t" r="r" b="b"/>
              <a:pathLst>
                <a:path w="9411" h="5422" extrusionOk="0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4594999" y="2331553"/>
              <a:ext cx="220690" cy="268968"/>
            </a:xfrm>
            <a:custGeom>
              <a:avLst/>
              <a:gdLst/>
              <a:ahLst/>
              <a:cxnLst/>
              <a:rect l="l" t="t" r="r" b="b"/>
              <a:pathLst>
                <a:path w="3273" h="3989" extrusionOk="0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4721897" y="2739421"/>
              <a:ext cx="344555" cy="84689"/>
            </a:xfrm>
            <a:custGeom>
              <a:avLst/>
              <a:gdLst/>
              <a:ahLst/>
              <a:cxnLst/>
              <a:rect l="l" t="t" r="r" b="b"/>
              <a:pathLst>
                <a:path w="5110" h="1256" extrusionOk="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4773277" y="2594385"/>
              <a:ext cx="293175" cy="193449"/>
            </a:xfrm>
            <a:custGeom>
              <a:avLst/>
              <a:gdLst/>
              <a:ahLst/>
              <a:cxnLst/>
              <a:rect l="l" t="t" r="r" b="b"/>
              <a:pathLst>
                <a:path w="4348" h="2869" extrusionOk="0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7"/>
            <p:cNvSpPr/>
            <p:nvPr/>
          </p:nvSpPr>
          <p:spPr>
            <a:xfrm>
              <a:off x="4700792" y="2416107"/>
              <a:ext cx="365659" cy="287106"/>
            </a:xfrm>
            <a:custGeom>
              <a:avLst/>
              <a:gdLst/>
              <a:ahLst/>
              <a:cxnLst/>
              <a:rect l="l" t="t" r="r" b="b"/>
              <a:pathLst>
                <a:path w="5423" h="4258" extrusionOk="0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4646379" y="2331553"/>
              <a:ext cx="317314" cy="284072"/>
            </a:xfrm>
            <a:custGeom>
              <a:avLst/>
              <a:gdLst/>
              <a:ahLst/>
              <a:cxnLst/>
              <a:rect l="l" t="t" r="r" b="b"/>
              <a:pathLst>
                <a:path w="4706" h="4213" extrusionOk="0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4715896" y="2703145"/>
              <a:ext cx="57448" cy="105861"/>
            </a:xfrm>
            <a:custGeom>
              <a:avLst/>
              <a:gdLst/>
              <a:ahLst/>
              <a:cxnLst/>
              <a:rect l="l" t="t" r="r" b="b"/>
              <a:pathLst>
                <a:path w="852" h="1570" extrusionOk="0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4667551" y="2606454"/>
              <a:ext cx="105794" cy="117931"/>
            </a:xfrm>
            <a:custGeom>
              <a:avLst/>
              <a:gdLst/>
              <a:ahLst/>
              <a:cxnLst/>
              <a:rect l="l" t="t" r="r" b="b"/>
              <a:pathLst>
                <a:path w="1569" h="1749" extrusionOk="0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4613137" y="2573280"/>
              <a:ext cx="108828" cy="60482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4561825" y="2591351"/>
              <a:ext cx="175311" cy="247863"/>
            </a:xfrm>
            <a:custGeom>
              <a:avLst/>
              <a:gdLst/>
              <a:ahLst/>
              <a:cxnLst/>
              <a:rect l="l" t="t" r="r" b="b"/>
              <a:pathLst>
                <a:path w="2600" h="3676" extrusionOk="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7"/>
            <p:cNvSpPr/>
            <p:nvPr/>
          </p:nvSpPr>
          <p:spPr>
            <a:xfrm>
              <a:off x="4289890" y="1062570"/>
              <a:ext cx="546904" cy="1414090"/>
            </a:xfrm>
            <a:custGeom>
              <a:avLst/>
              <a:gdLst/>
              <a:ahLst/>
              <a:cxnLst/>
              <a:rect l="l" t="t" r="r" b="b"/>
              <a:pathLst>
                <a:path w="8111" h="20972" extrusionOk="0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7"/>
            <p:cNvSpPr/>
            <p:nvPr/>
          </p:nvSpPr>
          <p:spPr>
            <a:xfrm>
              <a:off x="4758173" y="962845"/>
              <a:ext cx="223657" cy="126966"/>
            </a:xfrm>
            <a:custGeom>
              <a:avLst/>
              <a:gdLst/>
              <a:ahLst/>
              <a:cxnLst/>
              <a:rect l="l" t="t" r="r" b="b"/>
              <a:pathLst>
                <a:path w="3317" h="1883" extrusionOk="0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4341202" y="990018"/>
              <a:ext cx="640629" cy="1486642"/>
            </a:xfrm>
            <a:custGeom>
              <a:avLst/>
              <a:gdLst/>
              <a:ahLst/>
              <a:cxnLst/>
              <a:rect l="l" t="t" r="r" b="b"/>
              <a:pathLst>
                <a:path w="9501" h="22048" extrusionOk="0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" name="Google Shape;1087;p37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7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1048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39"/>
          <p:cNvSpPr txBox="1">
            <a:spLocks noGrp="1"/>
          </p:cNvSpPr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Protocolos de Rede!</a:t>
            </a:r>
            <a:endParaRPr dirty="0"/>
          </a:p>
        </p:txBody>
      </p:sp>
      <p:sp>
        <p:nvSpPr>
          <p:cNvPr id="1103" name="Google Shape;1103;p39"/>
          <p:cNvSpPr txBox="1">
            <a:spLocks noGrp="1"/>
          </p:cNvSpPr>
          <p:nvPr>
            <p:ph type="subTitle" idx="1"/>
          </p:nvPr>
        </p:nvSpPr>
        <p:spPr>
          <a:xfrm>
            <a:off x="720231" y="1947700"/>
            <a:ext cx="4441500" cy="20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Protocolos possiveis: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TCP/IP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 dirty="0"/>
              <a:t>UDP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MQTT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 err="1"/>
              <a:t>CoAP</a:t>
            </a:r>
            <a:endParaRPr lang="pt-PT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Etc.</a:t>
            </a:r>
            <a:endParaRPr dirty="0"/>
          </a:p>
        </p:txBody>
      </p:sp>
      <p:grpSp>
        <p:nvGrpSpPr>
          <p:cNvPr id="1104" name="Google Shape;1104;p39"/>
          <p:cNvGrpSpPr/>
          <p:nvPr/>
        </p:nvGrpSpPr>
        <p:grpSpPr>
          <a:xfrm>
            <a:off x="5161735" y="1345503"/>
            <a:ext cx="3424287" cy="2565037"/>
            <a:chOff x="4189822" y="883226"/>
            <a:chExt cx="4732292" cy="3544827"/>
          </a:xfrm>
        </p:grpSpPr>
        <p:sp>
          <p:nvSpPr>
            <p:cNvPr id="1105" name="Google Shape;1105;p39"/>
            <p:cNvSpPr/>
            <p:nvPr/>
          </p:nvSpPr>
          <p:spPr>
            <a:xfrm>
              <a:off x="4493413" y="2819353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4609451" y="2723962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4598347" y="2873381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4493413" y="2650849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4628536" y="2897220"/>
              <a:ext cx="114478" cy="76342"/>
            </a:xfrm>
            <a:custGeom>
              <a:avLst/>
              <a:gdLst/>
              <a:ahLst/>
              <a:cxnLst/>
              <a:rect l="l" t="t" r="r" b="b"/>
              <a:pathLst>
                <a:path w="3227" h="2152" extrusionOk="0">
                  <a:moveTo>
                    <a:pt x="225" y="1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58" y="2152"/>
                  </a:lnTo>
                  <a:lnTo>
                    <a:pt x="3227" y="165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4746170" y="2801864"/>
              <a:ext cx="287773" cy="171699"/>
            </a:xfrm>
            <a:custGeom>
              <a:avLst/>
              <a:gdLst/>
              <a:ahLst/>
              <a:cxnLst/>
              <a:rect l="l" t="t" r="r" b="b"/>
              <a:pathLst>
                <a:path w="8112" h="4840" extrusionOk="0">
                  <a:moveTo>
                    <a:pt x="7708" y="0"/>
                  </a:moveTo>
                  <a:lnTo>
                    <a:pt x="1" y="4347"/>
                  </a:lnTo>
                  <a:lnTo>
                    <a:pt x="90" y="4571"/>
                  </a:lnTo>
                  <a:lnTo>
                    <a:pt x="314" y="4840"/>
                  </a:lnTo>
                  <a:lnTo>
                    <a:pt x="8111" y="359"/>
                  </a:lnTo>
                  <a:lnTo>
                    <a:pt x="8111" y="45"/>
                  </a:lnTo>
                  <a:lnTo>
                    <a:pt x="770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4733470" y="2952879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403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4628536" y="2728716"/>
              <a:ext cx="405408" cy="233709"/>
            </a:xfrm>
            <a:custGeom>
              <a:avLst/>
              <a:gdLst/>
              <a:ahLst/>
              <a:cxnLst/>
              <a:rect l="l" t="t" r="r" b="b"/>
              <a:pathLst>
                <a:path w="11428" h="6588" extrusionOk="0">
                  <a:moveTo>
                    <a:pt x="7797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427" y="2107"/>
                  </a:lnTo>
                  <a:lnTo>
                    <a:pt x="11427" y="1704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4189822" y="2994207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4" y="0"/>
                  </a:moveTo>
                  <a:lnTo>
                    <a:pt x="0" y="90"/>
                  </a:lnTo>
                  <a:lnTo>
                    <a:pt x="0" y="403"/>
                  </a:lnTo>
                  <a:lnTo>
                    <a:pt x="2958" y="2106"/>
                  </a:lnTo>
                  <a:lnTo>
                    <a:pt x="3226" y="1658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4305859" y="2898816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52" y="1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4294720" y="3049831"/>
              <a:ext cx="23875" cy="19121"/>
            </a:xfrm>
            <a:custGeom>
              <a:avLst/>
              <a:gdLst/>
              <a:ahLst/>
              <a:cxnLst/>
              <a:rect l="l" t="t" r="r" b="b"/>
              <a:pathLst>
                <a:path w="673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673" y="538"/>
                  </a:lnTo>
                  <a:lnTo>
                    <a:pt x="673" y="22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4189822" y="2825703"/>
              <a:ext cx="403776" cy="232113"/>
            </a:xfrm>
            <a:custGeom>
              <a:avLst/>
              <a:gdLst/>
              <a:ahLst/>
              <a:cxnLst/>
              <a:rect l="l" t="t" r="r" b="b"/>
              <a:pathLst>
                <a:path w="11382" h="6543" extrusionOk="0">
                  <a:moveTo>
                    <a:pt x="7752" y="0"/>
                  </a:moveTo>
                  <a:lnTo>
                    <a:pt x="0" y="4481"/>
                  </a:lnTo>
                  <a:lnTo>
                    <a:pt x="0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4326505" y="3072074"/>
              <a:ext cx="112917" cy="76342"/>
            </a:xfrm>
            <a:custGeom>
              <a:avLst/>
              <a:gdLst/>
              <a:ahLst/>
              <a:cxnLst/>
              <a:rect l="l" t="t" r="r" b="b"/>
              <a:pathLst>
                <a:path w="3183" h="2152" extrusionOk="0">
                  <a:moveTo>
                    <a:pt x="180" y="1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58" y="2152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4442543" y="2978314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08" y="0"/>
                  </a:moveTo>
                  <a:lnTo>
                    <a:pt x="1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4431439" y="3127733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4326505" y="2903605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84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4765255" y="2976718"/>
              <a:ext cx="112881" cy="74746"/>
            </a:xfrm>
            <a:custGeom>
              <a:avLst/>
              <a:gdLst/>
              <a:ahLst/>
              <a:cxnLst/>
              <a:rect l="l" t="t" r="r" b="b"/>
              <a:pathLst>
                <a:path w="3182" h="2107" extrusionOk="0">
                  <a:moveTo>
                    <a:pt x="224" y="0"/>
                  </a:moveTo>
                  <a:lnTo>
                    <a:pt x="0" y="90"/>
                  </a:lnTo>
                  <a:lnTo>
                    <a:pt x="0" y="404"/>
                  </a:lnTo>
                  <a:lnTo>
                    <a:pt x="2958" y="2106"/>
                  </a:lnTo>
                  <a:lnTo>
                    <a:pt x="3182" y="161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4881293" y="2881327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52" y="1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4870154" y="3030746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70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4765255" y="2806618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4461628" y="3151572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5" y="0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6"/>
                  </a:lnTo>
                  <a:lnTo>
                    <a:pt x="3227" y="161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4579262" y="3056181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47"/>
                  </a:lnTo>
                  <a:lnTo>
                    <a:pt x="90" y="4571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066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4566562" y="3205600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4461628" y="2981472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97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4901939" y="3054585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1"/>
                  </a:moveTo>
                  <a:lnTo>
                    <a:pt x="1" y="91"/>
                  </a:lnTo>
                  <a:lnTo>
                    <a:pt x="1" y="404"/>
                  </a:lnTo>
                  <a:lnTo>
                    <a:pt x="2913" y="2107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5017976" y="2959229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08" y="0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15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5005276" y="3110244"/>
              <a:ext cx="23875" cy="19086"/>
            </a:xfrm>
            <a:custGeom>
              <a:avLst/>
              <a:gdLst/>
              <a:ahLst/>
              <a:cxnLst/>
              <a:rect l="l" t="t" r="r" b="b"/>
              <a:pathLst>
                <a:path w="673" h="538" extrusionOk="0">
                  <a:moveTo>
                    <a:pt x="404" y="0"/>
                  </a:moveTo>
                  <a:lnTo>
                    <a:pt x="0" y="224"/>
                  </a:lnTo>
                  <a:lnTo>
                    <a:pt x="0" y="538"/>
                  </a:lnTo>
                  <a:lnTo>
                    <a:pt x="673" y="538"/>
                  </a:lnTo>
                  <a:lnTo>
                    <a:pt x="673" y="22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4901939" y="2886116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40"/>
                  </a:lnTo>
                  <a:lnTo>
                    <a:pt x="2913" y="6542"/>
                  </a:lnTo>
                  <a:lnTo>
                    <a:pt x="3586" y="6542"/>
                  </a:lnTo>
                  <a:lnTo>
                    <a:pt x="11382" y="2061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5037061" y="3134083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225" y="0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6"/>
                  </a:lnTo>
                  <a:lnTo>
                    <a:pt x="3182" y="161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5153099" y="3038692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53" y="1"/>
                  </a:moveTo>
                  <a:lnTo>
                    <a:pt x="1" y="4303"/>
                  </a:lnTo>
                  <a:lnTo>
                    <a:pt x="135" y="4527"/>
                  </a:lnTo>
                  <a:lnTo>
                    <a:pt x="359" y="4795"/>
                  </a:lnTo>
                  <a:lnTo>
                    <a:pt x="8111" y="315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5141995" y="3188111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5037061" y="2963983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5173781" y="3211985"/>
              <a:ext cx="112881" cy="74746"/>
            </a:xfrm>
            <a:custGeom>
              <a:avLst/>
              <a:gdLst/>
              <a:ahLst/>
              <a:cxnLst/>
              <a:rect l="l" t="t" r="r" b="b"/>
              <a:pathLst>
                <a:path w="3182" h="2107" extrusionOk="0">
                  <a:moveTo>
                    <a:pt x="180" y="0"/>
                  </a:moveTo>
                  <a:lnTo>
                    <a:pt x="0" y="90"/>
                  </a:lnTo>
                  <a:lnTo>
                    <a:pt x="0" y="403"/>
                  </a:lnTo>
                  <a:lnTo>
                    <a:pt x="2958" y="2106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5289818" y="3116594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08" y="1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5278679" y="3266013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5173781" y="3043481"/>
              <a:ext cx="403776" cy="232113"/>
            </a:xfrm>
            <a:custGeom>
              <a:avLst/>
              <a:gdLst/>
              <a:ahLst/>
              <a:cxnLst/>
              <a:rect l="l" t="t" r="r" b="b"/>
              <a:pathLst>
                <a:path w="11382" h="6543" extrusionOk="0">
                  <a:moveTo>
                    <a:pt x="7752" y="0"/>
                  </a:moveTo>
                  <a:lnTo>
                    <a:pt x="0" y="4481"/>
                  </a:lnTo>
                  <a:lnTo>
                    <a:pt x="0" y="4840"/>
                  </a:lnTo>
                  <a:lnTo>
                    <a:pt x="2958" y="6542"/>
                  </a:lnTo>
                  <a:lnTo>
                    <a:pt x="3630" y="6542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5308903" y="3289852"/>
              <a:ext cx="114478" cy="76342"/>
            </a:xfrm>
            <a:custGeom>
              <a:avLst/>
              <a:gdLst/>
              <a:ahLst/>
              <a:cxnLst/>
              <a:rect l="l" t="t" r="r" b="b"/>
              <a:pathLst>
                <a:path w="3227" h="2152" extrusionOk="0">
                  <a:moveTo>
                    <a:pt x="224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58" y="2152"/>
                  </a:lnTo>
                  <a:lnTo>
                    <a:pt x="3226" y="165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5424941" y="3196057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52" y="1"/>
                  </a:moveTo>
                  <a:lnTo>
                    <a:pt x="0" y="4303"/>
                  </a:lnTo>
                  <a:lnTo>
                    <a:pt x="135" y="4527"/>
                  </a:lnTo>
                  <a:lnTo>
                    <a:pt x="359" y="4796"/>
                  </a:lnTo>
                  <a:lnTo>
                    <a:pt x="8111" y="315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5413802" y="3345511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5308903" y="3121348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97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4598347" y="3229438"/>
              <a:ext cx="112881" cy="76342"/>
            </a:xfrm>
            <a:custGeom>
              <a:avLst/>
              <a:gdLst/>
              <a:ahLst/>
              <a:cxnLst/>
              <a:rect l="l" t="t" r="r" b="b"/>
              <a:pathLst>
                <a:path w="3182" h="2152" extrusionOk="0">
                  <a:moveTo>
                    <a:pt x="179" y="1"/>
                  </a:moveTo>
                  <a:lnTo>
                    <a:pt x="0" y="135"/>
                  </a:lnTo>
                  <a:lnTo>
                    <a:pt x="0" y="404"/>
                  </a:lnTo>
                  <a:lnTo>
                    <a:pt x="2958" y="2152"/>
                  </a:lnTo>
                  <a:lnTo>
                    <a:pt x="3182" y="165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4714385" y="3134083"/>
              <a:ext cx="287738" cy="171699"/>
            </a:xfrm>
            <a:custGeom>
              <a:avLst/>
              <a:gdLst/>
              <a:ahLst/>
              <a:cxnLst/>
              <a:rect l="l" t="t" r="r" b="b"/>
              <a:pathLst>
                <a:path w="8111" h="4840" extrusionOk="0">
                  <a:moveTo>
                    <a:pt x="7708" y="0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5"/>
                  </a:lnTo>
                  <a:lnTo>
                    <a:pt x="770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4703246" y="3285098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4598347" y="3060970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0"/>
                  </a:moveTo>
                  <a:lnTo>
                    <a:pt x="0" y="4481"/>
                  </a:lnTo>
                  <a:lnTo>
                    <a:pt x="0" y="4884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4735031" y="3308937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0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13" y="2106"/>
                  </a:lnTo>
                  <a:lnTo>
                    <a:pt x="3182" y="161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4851068" y="3213546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03"/>
                  </a:lnTo>
                  <a:lnTo>
                    <a:pt x="135" y="4527"/>
                  </a:lnTo>
                  <a:lnTo>
                    <a:pt x="315" y="4795"/>
                  </a:lnTo>
                  <a:lnTo>
                    <a:pt x="8111" y="315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4838368" y="3362964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404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4735031" y="3138837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13" y="6588"/>
                  </a:lnTo>
                  <a:lnTo>
                    <a:pt x="3586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4870154" y="3386839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225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182" y="1658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4986191" y="3291448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53" y="1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4975087" y="3442463"/>
              <a:ext cx="23875" cy="19121"/>
            </a:xfrm>
            <a:custGeom>
              <a:avLst/>
              <a:gdLst/>
              <a:ahLst/>
              <a:cxnLst/>
              <a:rect l="l" t="t" r="r" b="b"/>
              <a:pathLst>
                <a:path w="673" h="539" extrusionOk="0">
                  <a:moveTo>
                    <a:pt x="359" y="0"/>
                  </a:moveTo>
                  <a:lnTo>
                    <a:pt x="0" y="224"/>
                  </a:lnTo>
                  <a:lnTo>
                    <a:pt x="0" y="538"/>
                  </a:lnTo>
                  <a:lnTo>
                    <a:pt x="672" y="538"/>
                  </a:lnTo>
                  <a:lnTo>
                    <a:pt x="672" y="22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4870154" y="3218335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40"/>
                  </a:lnTo>
                  <a:lnTo>
                    <a:pt x="2958" y="6542"/>
                  </a:lnTo>
                  <a:lnTo>
                    <a:pt x="3630" y="6542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5006873" y="3464705"/>
              <a:ext cx="112881" cy="76342"/>
            </a:xfrm>
            <a:custGeom>
              <a:avLst/>
              <a:gdLst/>
              <a:ahLst/>
              <a:cxnLst/>
              <a:rect l="l" t="t" r="r" b="b"/>
              <a:pathLst>
                <a:path w="3182" h="2152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13" y="2152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5122910" y="3370946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08" y="0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5110175" y="3520365"/>
              <a:ext cx="25471" cy="20682"/>
            </a:xfrm>
            <a:custGeom>
              <a:avLst/>
              <a:gdLst/>
              <a:ahLst/>
              <a:cxnLst/>
              <a:rect l="l" t="t" r="r" b="b"/>
              <a:pathLst>
                <a:path w="718" h="583" extrusionOk="0">
                  <a:moveTo>
                    <a:pt x="404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718" y="583"/>
                  </a:lnTo>
                  <a:lnTo>
                    <a:pt x="718" y="26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5006873" y="3296201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13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5135610" y="3204039"/>
              <a:ext cx="600911" cy="349748"/>
            </a:xfrm>
            <a:custGeom>
              <a:avLst/>
              <a:gdLst/>
              <a:ahLst/>
              <a:cxnLst/>
              <a:rect l="l" t="t" r="r" b="b"/>
              <a:pathLst>
                <a:path w="16939" h="9859" extrusionOk="0">
                  <a:moveTo>
                    <a:pt x="15863" y="0"/>
                  </a:moveTo>
                  <a:lnTo>
                    <a:pt x="15863" y="314"/>
                  </a:lnTo>
                  <a:lnTo>
                    <a:pt x="16401" y="1658"/>
                  </a:lnTo>
                  <a:lnTo>
                    <a:pt x="2869" y="9410"/>
                  </a:lnTo>
                  <a:lnTo>
                    <a:pt x="539" y="9096"/>
                  </a:lnTo>
                  <a:lnTo>
                    <a:pt x="1" y="9186"/>
                  </a:lnTo>
                  <a:lnTo>
                    <a:pt x="1" y="9500"/>
                  </a:lnTo>
                  <a:lnTo>
                    <a:pt x="3003" y="9858"/>
                  </a:lnTo>
                  <a:lnTo>
                    <a:pt x="9769" y="5960"/>
                  </a:lnTo>
                  <a:lnTo>
                    <a:pt x="10800" y="6542"/>
                  </a:lnTo>
                  <a:lnTo>
                    <a:pt x="11203" y="6318"/>
                  </a:lnTo>
                  <a:lnTo>
                    <a:pt x="11203" y="6004"/>
                  </a:lnTo>
                  <a:lnTo>
                    <a:pt x="10262" y="5691"/>
                  </a:lnTo>
                  <a:lnTo>
                    <a:pt x="16939" y="1837"/>
                  </a:lnTo>
                  <a:lnTo>
                    <a:pt x="16939" y="1524"/>
                  </a:lnTo>
                  <a:lnTo>
                    <a:pt x="16536" y="1120"/>
                  </a:lnTo>
                  <a:lnTo>
                    <a:pt x="158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5135610" y="3196057"/>
              <a:ext cx="600911" cy="346591"/>
            </a:xfrm>
            <a:custGeom>
              <a:avLst/>
              <a:gdLst/>
              <a:ahLst/>
              <a:cxnLst/>
              <a:rect l="l" t="t" r="r" b="b"/>
              <a:pathLst>
                <a:path w="16939" h="9770" extrusionOk="0">
                  <a:moveTo>
                    <a:pt x="16267" y="1"/>
                  </a:moveTo>
                  <a:lnTo>
                    <a:pt x="15863" y="225"/>
                  </a:lnTo>
                  <a:lnTo>
                    <a:pt x="16401" y="1569"/>
                  </a:lnTo>
                  <a:lnTo>
                    <a:pt x="2734" y="9456"/>
                  </a:lnTo>
                  <a:lnTo>
                    <a:pt x="404" y="9187"/>
                  </a:lnTo>
                  <a:lnTo>
                    <a:pt x="1" y="9411"/>
                  </a:lnTo>
                  <a:lnTo>
                    <a:pt x="3003" y="9769"/>
                  </a:lnTo>
                  <a:lnTo>
                    <a:pt x="9769" y="5871"/>
                  </a:lnTo>
                  <a:lnTo>
                    <a:pt x="10800" y="6454"/>
                  </a:lnTo>
                  <a:lnTo>
                    <a:pt x="11203" y="6229"/>
                  </a:lnTo>
                  <a:lnTo>
                    <a:pt x="10173" y="5647"/>
                  </a:lnTo>
                  <a:lnTo>
                    <a:pt x="16939" y="1749"/>
                  </a:lnTo>
                  <a:lnTo>
                    <a:pt x="162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7427836" y="2170773"/>
              <a:ext cx="206677" cy="97024"/>
            </a:xfrm>
            <a:custGeom>
              <a:avLst/>
              <a:gdLst/>
              <a:ahLst/>
              <a:cxnLst/>
              <a:rect l="l" t="t" r="r" b="b"/>
              <a:pathLst>
                <a:path w="5826" h="2735" extrusionOk="0">
                  <a:moveTo>
                    <a:pt x="5825" y="1"/>
                  </a:moveTo>
                  <a:lnTo>
                    <a:pt x="3495" y="180"/>
                  </a:lnTo>
                  <a:lnTo>
                    <a:pt x="0" y="2197"/>
                  </a:lnTo>
                  <a:lnTo>
                    <a:pt x="627" y="2734"/>
                  </a:lnTo>
                  <a:lnTo>
                    <a:pt x="2778" y="2555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7688503" y="2561844"/>
              <a:ext cx="170138" cy="138317"/>
            </a:xfrm>
            <a:custGeom>
              <a:avLst/>
              <a:gdLst/>
              <a:ahLst/>
              <a:cxnLst/>
              <a:rect l="l" t="t" r="r" b="b"/>
              <a:pathLst>
                <a:path w="4796" h="3899" extrusionOk="0">
                  <a:moveTo>
                    <a:pt x="4795" y="0"/>
                  </a:moveTo>
                  <a:lnTo>
                    <a:pt x="1031" y="1524"/>
                  </a:lnTo>
                  <a:lnTo>
                    <a:pt x="1" y="3898"/>
                  </a:lnTo>
                  <a:lnTo>
                    <a:pt x="3451" y="1882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7726674" y="2450560"/>
              <a:ext cx="131967" cy="181242"/>
            </a:xfrm>
            <a:custGeom>
              <a:avLst/>
              <a:gdLst/>
              <a:ahLst/>
              <a:cxnLst/>
              <a:rect l="l" t="t" r="r" b="b"/>
              <a:pathLst>
                <a:path w="3720" h="5109" extrusionOk="0">
                  <a:moveTo>
                    <a:pt x="3719" y="0"/>
                  </a:moveTo>
                  <a:lnTo>
                    <a:pt x="986" y="1345"/>
                  </a:lnTo>
                  <a:lnTo>
                    <a:pt x="0" y="1882"/>
                  </a:lnTo>
                  <a:lnTo>
                    <a:pt x="269" y="5109"/>
                  </a:lnTo>
                  <a:lnTo>
                    <a:pt x="3719" y="3137"/>
                  </a:lnTo>
                  <a:lnTo>
                    <a:pt x="37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7680557" y="2328173"/>
              <a:ext cx="178085" cy="193942"/>
            </a:xfrm>
            <a:custGeom>
              <a:avLst/>
              <a:gdLst/>
              <a:ahLst/>
              <a:cxnLst/>
              <a:rect l="l" t="t" r="r" b="b"/>
              <a:pathLst>
                <a:path w="5020" h="5467" extrusionOk="0">
                  <a:moveTo>
                    <a:pt x="3137" y="0"/>
                  </a:moveTo>
                  <a:lnTo>
                    <a:pt x="1" y="2016"/>
                  </a:lnTo>
                  <a:lnTo>
                    <a:pt x="1569" y="5467"/>
                  </a:lnTo>
                  <a:lnTo>
                    <a:pt x="5019" y="345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7593148" y="2226432"/>
              <a:ext cx="217816" cy="173295"/>
            </a:xfrm>
            <a:custGeom>
              <a:avLst/>
              <a:gdLst/>
              <a:ahLst/>
              <a:cxnLst/>
              <a:rect l="l" t="t" r="r" b="b"/>
              <a:pathLst>
                <a:path w="6140" h="4885" extrusionOk="0">
                  <a:moveTo>
                    <a:pt x="3809" y="0"/>
                  </a:moveTo>
                  <a:lnTo>
                    <a:pt x="583" y="1479"/>
                  </a:lnTo>
                  <a:lnTo>
                    <a:pt x="0" y="1972"/>
                  </a:lnTo>
                  <a:lnTo>
                    <a:pt x="2689" y="4884"/>
                  </a:lnTo>
                  <a:lnTo>
                    <a:pt x="6139" y="2868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7510492" y="2170773"/>
              <a:ext cx="217816" cy="125617"/>
            </a:xfrm>
            <a:custGeom>
              <a:avLst/>
              <a:gdLst/>
              <a:ahLst/>
              <a:cxnLst/>
              <a:rect l="l" t="t" r="r" b="b"/>
              <a:pathLst>
                <a:path w="6140" h="3541" extrusionOk="0">
                  <a:moveTo>
                    <a:pt x="3495" y="1"/>
                  </a:moveTo>
                  <a:lnTo>
                    <a:pt x="0" y="2017"/>
                  </a:lnTo>
                  <a:lnTo>
                    <a:pt x="583" y="3362"/>
                  </a:lnTo>
                  <a:lnTo>
                    <a:pt x="2689" y="3541"/>
                  </a:lnTo>
                  <a:lnTo>
                    <a:pt x="6139" y="1569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7380123" y="2242325"/>
              <a:ext cx="356134" cy="465787"/>
            </a:xfrm>
            <a:custGeom>
              <a:avLst/>
              <a:gdLst/>
              <a:ahLst/>
              <a:cxnLst/>
              <a:rect l="l" t="t" r="r" b="b"/>
              <a:pathLst>
                <a:path w="10039" h="13130" extrusionOk="0">
                  <a:moveTo>
                    <a:pt x="3675" y="0"/>
                  </a:moveTo>
                  <a:lnTo>
                    <a:pt x="1345" y="180"/>
                  </a:lnTo>
                  <a:lnTo>
                    <a:pt x="1" y="2106"/>
                  </a:lnTo>
                  <a:lnTo>
                    <a:pt x="1" y="5198"/>
                  </a:lnTo>
                  <a:lnTo>
                    <a:pt x="1345" y="8649"/>
                  </a:lnTo>
                  <a:lnTo>
                    <a:pt x="3675" y="11561"/>
                  </a:lnTo>
                  <a:lnTo>
                    <a:pt x="6364" y="13129"/>
                  </a:lnTo>
                  <a:lnTo>
                    <a:pt x="8694" y="12905"/>
                  </a:lnTo>
                  <a:lnTo>
                    <a:pt x="10038" y="10979"/>
                  </a:lnTo>
                  <a:lnTo>
                    <a:pt x="10038" y="7887"/>
                  </a:lnTo>
                  <a:lnTo>
                    <a:pt x="8694" y="4436"/>
                  </a:lnTo>
                  <a:lnTo>
                    <a:pt x="6364" y="1524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6358029" y="2987822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0" y="1"/>
                  </a:moveTo>
                  <a:lnTo>
                    <a:pt x="90" y="3855"/>
                  </a:lnTo>
                  <a:lnTo>
                    <a:pt x="269" y="4034"/>
                  </a:lnTo>
                  <a:lnTo>
                    <a:pt x="583" y="3855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6043298" y="2784375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0" y="180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6351679" y="2963983"/>
              <a:ext cx="27032" cy="30260"/>
            </a:xfrm>
            <a:custGeom>
              <a:avLst/>
              <a:gdLst/>
              <a:ahLst/>
              <a:cxnLst/>
              <a:rect l="l" t="t" r="r" b="b"/>
              <a:pathLst>
                <a:path w="762" h="853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6030563" y="2790725"/>
              <a:ext cx="337048" cy="346591"/>
            </a:xfrm>
            <a:custGeom>
              <a:avLst/>
              <a:gdLst/>
              <a:ahLst/>
              <a:cxnLst/>
              <a:rect l="l" t="t" r="r" b="b"/>
              <a:pathLst>
                <a:path w="9501" h="9770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06"/>
                  </a:lnTo>
                  <a:lnTo>
                    <a:pt x="9142" y="9769"/>
                  </a:lnTo>
                  <a:lnTo>
                    <a:pt x="9500" y="9590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6358029" y="2809811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0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6043298" y="2606329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0" y="180"/>
                  </a:lnTo>
                  <a:lnTo>
                    <a:pt x="224" y="583"/>
                  </a:lnTo>
                  <a:lnTo>
                    <a:pt x="8828" y="5691"/>
                  </a:lnTo>
                  <a:lnTo>
                    <a:pt x="8962" y="5423"/>
                  </a:lnTo>
                  <a:lnTo>
                    <a:pt x="9096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6351679" y="2785972"/>
              <a:ext cx="27032" cy="30225"/>
            </a:xfrm>
            <a:custGeom>
              <a:avLst/>
              <a:gdLst/>
              <a:ahLst/>
              <a:cxnLst/>
              <a:rect l="l" t="t" r="r" b="b"/>
              <a:pathLst>
                <a:path w="762" h="852" extrusionOk="0">
                  <a:moveTo>
                    <a:pt x="403" y="0"/>
                  </a:moveTo>
                  <a:lnTo>
                    <a:pt x="90" y="179"/>
                  </a:lnTo>
                  <a:lnTo>
                    <a:pt x="0" y="627"/>
                  </a:lnTo>
                  <a:lnTo>
                    <a:pt x="448" y="852"/>
                  </a:lnTo>
                  <a:lnTo>
                    <a:pt x="762" y="672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6030563" y="2612679"/>
              <a:ext cx="337048" cy="348187"/>
            </a:xfrm>
            <a:custGeom>
              <a:avLst/>
              <a:gdLst/>
              <a:ahLst/>
              <a:cxnLst/>
              <a:rect l="l" t="t" r="r" b="b"/>
              <a:pathLst>
                <a:path w="9501" h="9815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9"/>
                  </a:lnTo>
                  <a:lnTo>
                    <a:pt x="359" y="4751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7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6358029" y="2631764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1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6043298" y="2428318"/>
              <a:ext cx="322716" cy="201888"/>
            </a:xfrm>
            <a:custGeom>
              <a:avLst/>
              <a:gdLst/>
              <a:ahLst/>
              <a:cxnLst/>
              <a:rect l="l" t="t" r="r" b="b"/>
              <a:pathLst>
                <a:path w="9097" h="5691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6" y="5063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6351679" y="2607925"/>
              <a:ext cx="27032" cy="30225"/>
            </a:xfrm>
            <a:custGeom>
              <a:avLst/>
              <a:gdLst/>
              <a:ahLst/>
              <a:cxnLst/>
              <a:rect l="l" t="t" r="r" b="b"/>
              <a:pathLst>
                <a:path w="762" h="852" extrusionOk="0">
                  <a:moveTo>
                    <a:pt x="403" y="0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6030563" y="2434668"/>
              <a:ext cx="337048" cy="348152"/>
            </a:xfrm>
            <a:custGeom>
              <a:avLst/>
              <a:gdLst/>
              <a:ahLst/>
              <a:cxnLst/>
              <a:rect l="l" t="t" r="r" b="b"/>
              <a:pathLst>
                <a:path w="9501" h="9814" extrusionOk="0">
                  <a:moveTo>
                    <a:pt x="359" y="0"/>
                  </a:moveTo>
                  <a:lnTo>
                    <a:pt x="1" y="224"/>
                  </a:lnTo>
                  <a:lnTo>
                    <a:pt x="1" y="4078"/>
                  </a:lnTo>
                  <a:lnTo>
                    <a:pt x="359" y="4750"/>
                  </a:lnTo>
                  <a:lnTo>
                    <a:pt x="9142" y="9814"/>
                  </a:lnTo>
                  <a:lnTo>
                    <a:pt x="9500" y="9589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6358029" y="2453718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1"/>
                  </a:moveTo>
                  <a:lnTo>
                    <a:pt x="0" y="46"/>
                  </a:lnTo>
                  <a:lnTo>
                    <a:pt x="90" y="3899"/>
                  </a:lnTo>
                  <a:lnTo>
                    <a:pt x="269" y="4034"/>
                  </a:lnTo>
                  <a:lnTo>
                    <a:pt x="583" y="3855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6043298" y="2251868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6351679" y="2431475"/>
              <a:ext cx="27032" cy="28664"/>
            </a:xfrm>
            <a:custGeom>
              <a:avLst/>
              <a:gdLst/>
              <a:ahLst/>
              <a:cxnLst/>
              <a:rect l="l" t="t" r="r" b="b"/>
              <a:pathLst>
                <a:path w="762" h="808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07"/>
                  </a:lnTo>
                  <a:lnTo>
                    <a:pt x="762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6030563" y="2258218"/>
              <a:ext cx="337048" cy="346555"/>
            </a:xfrm>
            <a:custGeom>
              <a:avLst/>
              <a:gdLst/>
              <a:ahLst/>
              <a:cxnLst/>
              <a:rect l="l" t="t" r="r" b="b"/>
              <a:pathLst>
                <a:path w="9501" h="9769" extrusionOk="0">
                  <a:moveTo>
                    <a:pt x="359" y="0"/>
                  </a:moveTo>
                  <a:lnTo>
                    <a:pt x="1" y="180"/>
                  </a:lnTo>
                  <a:lnTo>
                    <a:pt x="1" y="4033"/>
                  </a:lnTo>
                  <a:lnTo>
                    <a:pt x="359" y="4705"/>
                  </a:lnTo>
                  <a:lnTo>
                    <a:pt x="9142" y="9769"/>
                  </a:lnTo>
                  <a:lnTo>
                    <a:pt x="9500" y="9545"/>
                  </a:lnTo>
                  <a:lnTo>
                    <a:pt x="9500" y="5691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6358029" y="2277303"/>
              <a:ext cx="20682" cy="141510"/>
            </a:xfrm>
            <a:custGeom>
              <a:avLst/>
              <a:gdLst/>
              <a:ahLst/>
              <a:cxnLst/>
              <a:rect l="l" t="t" r="r" b="b"/>
              <a:pathLst>
                <a:path w="583" h="3989" extrusionOk="0">
                  <a:moveTo>
                    <a:pt x="0" y="0"/>
                  </a:moveTo>
                  <a:lnTo>
                    <a:pt x="90" y="3854"/>
                  </a:lnTo>
                  <a:lnTo>
                    <a:pt x="269" y="3988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6043298" y="2073821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1"/>
                  </a:moveTo>
                  <a:lnTo>
                    <a:pt x="0" y="180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6351679" y="2253429"/>
              <a:ext cx="27032" cy="30260"/>
            </a:xfrm>
            <a:custGeom>
              <a:avLst/>
              <a:gdLst/>
              <a:ahLst/>
              <a:cxnLst/>
              <a:rect l="l" t="t" r="r" b="b"/>
              <a:pathLst>
                <a:path w="762" h="853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6030563" y="2080171"/>
              <a:ext cx="337048" cy="348187"/>
            </a:xfrm>
            <a:custGeom>
              <a:avLst/>
              <a:gdLst/>
              <a:ahLst/>
              <a:cxnLst/>
              <a:rect l="l" t="t" r="r" b="b"/>
              <a:pathLst>
                <a:path w="9501" h="9815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06"/>
                  </a:lnTo>
                  <a:lnTo>
                    <a:pt x="9142" y="9814"/>
                  </a:lnTo>
                  <a:lnTo>
                    <a:pt x="9500" y="9545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6100519" y="2026143"/>
              <a:ext cx="224167" cy="209870"/>
            </a:xfrm>
            <a:custGeom>
              <a:avLst/>
              <a:gdLst/>
              <a:ahLst/>
              <a:cxnLst/>
              <a:rect l="l" t="t" r="r" b="b"/>
              <a:pathLst>
                <a:path w="6319" h="5916" extrusionOk="0">
                  <a:moveTo>
                    <a:pt x="2868" y="0"/>
                  </a:moveTo>
                  <a:lnTo>
                    <a:pt x="2554" y="179"/>
                  </a:lnTo>
                  <a:lnTo>
                    <a:pt x="2734" y="1300"/>
                  </a:lnTo>
                  <a:lnTo>
                    <a:pt x="2734" y="1300"/>
                  </a:lnTo>
                  <a:lnTo>
                    <a:pt x="1210" y="404"/>
                  </a:lnTo>
                  <a:lnTo>
                    <a:pt x="896" y="583"/>
                  </a:lnTo>
                  <a:lnTo>
                    <a:pt x="762" y="1210"/>
                  </a:lnTo>
                  <a:lnTo>
                    <a:pt x="0" y="2465"/>
                  </a:lnTo>
                  <a:lnTo>
                    <a:pt x="314" y="2286"/>
                  </a:lnTo>
                  <a:lnTo>
                    <a:pt x="1389" y="1031"/>
                  </a:lnTo>
                  <a:lnTo>
                    <a:pt x="4571" y="2913"/>
                  </a:lnTo>
                  <a:lnTo>
                    <a:pt x="5601" y="5422"/>
                  </a:lnTo>
                  <a:lnTo>
                    <a:pt x="6005" y="5915"/>
                  </a:lnTo>
                  <a:lnTo>
                    <a:pt x="6318" y="5736"/>
                  </a:lnTo>
                  <a:lnTo>
                    <a:pt x="4929" y="2554"/>
                  </a:lnTo>
                  <a:lnTo>
                    <a:pt x="3316" y="1613"/>
                  </a:lnTo>
                  <a:lnTo>
                    <a:pt x="3316" y="269"/>
                  </a:lnTo>
                  <a:lnTo>
                    <a:pt x="28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6084626" y="2032493"/>
              <a:ext cx="228920" cy="203520"/>
            </a:xfrm>
            <a:custGeom>
              <a:avLst/>
              <a:gdLst/>
              <a:ahLst/>
              <a:cxnLst/>
              <a:rect l="l" t="t" r="r" b="b"/>
              <a:pathLst>
                <a:path w="6453" h="5737" extrusionOk="0">
                  <a:moveTo>
                    <a:pt x="3002" y="0"/>
                  </a:moveTo>
                  <a:lnTo>
                    <a:pt x="3002" y="1345"/>
                  </a:lnTo>
                  <a:lnTo>
                    <a:pt x="1344" y="404"/>
                  </a:lnTo>
                  <a:lnTo>
                    <a:pt x="0" y="2017"/>
                  </a:lnTo>
                  <a:lnTo>
                    <a:pt x="448" y="2286"/>
                  </a:lnTo>
                  <a:lnTo>
                    <a:pt x="1524" y="1031"/>
                  </a:lnTo>
                  <a:lnTo>
                    <a:pt x="4929" y="2958"/>
                  </a:lnTo>
                  <a:lnTo>
                    <a:pt x="6005" y="5467"/>
                  </a:lnTo>
                  <a:lnTo>
                    <a:pt x="6453" y="5736"/>
                  </a:lnTo>
                  <a:lnTo>
                    <a:pt x="5064" y="2555"/>
                  </a:lnTo>
                  <a:lnTo>
                    <a:pt x="3450" y="1614"/>
                  </a:lnTo>
                  <a:lnTo>
                    <a:pt x="3450" y="269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7036764" y="2464857"/>
              <a:ext cx="112917" cy="108128"/>
            </a:xfrm>
            <a:custGeom>
              <a:avLst/>
              <a:gdLst/>
              <a:ahLst/>
              <a:cxnLst/>
              <a:rect l="l" t="t" r="r" b="b"/>
              <a:pathLst>
                <a:path w="3183" h="3048" extrusionOk="0">
                  <a:moveTo>
                    <a:pt x="3182" y="1"/>
                  </a:moveTo>
                  <a:lnTo>
                    <a:pt x="1" y="1659"/>
                  </a:lnTo>
                  <a:lnTo>
                    <a:pt x="180" y="3048"/>
                  </a:lnTo>
                  <a:lnTo>
                    <a:pt x="3182" y="1345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5658612" y="1665297"/>
              <a:ext cx="1491085" cy="860020"/>
            </a:xfrm>
            <a:custGeom>
              <a:avLst/>
              <a:gdLst/>
              <a:ahLst/>
              <a:cxnLst/>
              <a:rect l="l" t="t" r="r" b="b"/>
              <a:pathLst>
                <a:path w="42032" h="24243" extrusionOk="0">
                  <a:moveTo>
                    <a:pt x="3002" y="0"/>
                  </a:moveTo>
                  <a:lnTo>
                    <a:pt x="0" y="1703"/>
                  </a:lnTo>
                  <a:lnTo>
                    <a:pt x="39029" y="24242"/>
                  </a:lnTo>
                  <a:lnTo>
                    <a:pt x="42031" y="22540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5658612" y="1725710"/>
              <a:ext cx="1384589" cy="847285"/>
            </a:xfrm>
            <a:custGeom>
              <a:avLst/>
              <a:gdLst/>
              <a:ahLst/>
              <a:cxnLst/>
              <a:rect l="l" t="t" r="r" b="b"/>
              <a:pathLst>
                <a:path w="39030" h="23884" extrusionOk="0">
                  <a:moveTo>
                    <a:pt x="0" y="0"/>
                  </a:moveTo>
                  <a:lnTo>
                    <a:pt x="0" y="1345"/>
                  </a:lnTo>
                  <a:lnTo>
                    <a:pt x="39029" y="23884"/>
                  </a:lnTo>
                  <a:lnTo>
                    <a:pt x="39029" y="225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6084626" y="1784527"/>
              <a:ext cx="240059" cy="209870"/>
            </a:xfrm>
            <a:custGeom>
              <a:avLst/>
              <a:gdLst/>
              <a:ahLst/>
              <a:cxnLst/>
              <a:rect l="l" t="t" r="r" b="b"/>
              <a:pathLst>
                <a:path w="6767" h="5916" extrusionOk="0">
                  <a:moveTo>
                    <a:pt x="314" y="0"/>
                  </a:moveTo>
                  <a:lnTo>
                    <a:pt x="0" y="179"/>
                  </a:lnTo>
                  <a:lnTo>
                    <a:pt x="403" y="762"/>
                  </a:lnTo>
                  <a:lnTo>
                    <a:pt x="1389" y="3047"/>
                  </a:lnTo>
                  <a:lnTo>
                    <a:pt x="3137" y="4033"/>
                  </a:lnTo>
                  <a:lnTo>
                    <a:pt x="3137" y="5377"/>
                  </a:lnTo>
                  <a:lnTo>
                    <a:pt x="3450" y="5915"/>
                  </a:lnTo>
                  <a:lnTo>
                    <a:pt x="3764" y="5736"/>
                  </a:lnTo>
                  <a:lnTo>
                    <a:pt x="3764" y="4392"/>
                  </a:lnTo>
                  <a:lnTo>
                    <a:pt x="4974" y="5108"/>
                  </a:lnTo>
                  <a:lnTo>
                    <a:pt x="5064" y="5512"/>
                  </a:lnTo>
                  <a:lnTo>
                    <a:pt x="5377" y="5333"/>
                  </a:lnTo>
                  <a:lnTo>
                    <a:pt x="6766" y="3719"/>
                  </a:lnTo>
                  <a:lnTo>
                    <a:pt x="6273" y="3451"/>
                  </a:lnTo>
                  <a:lnTo>
                    <a:pt x="5243" y="4750"/>
                  </a:lnTo>
                  <a:lnTo>
                    <a:pt x="1837" y="2778"/>
                  </a:lnTo>
                  <a:lnTo>
                    <a:pt x="762" y="269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6084626" y="1790877"/>
              <a:ext cx="228920" cy="203520"/>
            </a:xfrm>
            <a:custGeom>
              <a:avLst/>
              <a:gdLst/>
              <a:ahLst/>
              <a:cxnLst/>
              <a:rect l="l" t="t" r="r" b="b"/>
              <a:pathLst>
                <a:path w="6453" h="5737" extrusionOk="0">
                  <a:moveTo>
                    <a:pt x="0" y="0"/>
                  </a:moveTo>
                  <a:lnTo>
                    <a:pt x="1344" y="3182"/>
                  </a:lnTo>
                  <a:lnTo>
                    <a:pt x="3002" y="4123"/>
                  </a:lnTo>
                  <a:lnTo>
                    <a:pt x="3002" y="5467"/>
                  </a:lnTo>
                  <a:lnTo>
                    <a:pt x="3450" y="5736"/>
                  </a:lnTo>
                  <a:lnTo>
                    <a:pt x="3450" y="4392"/>
                  </a:lnTo>
                  <a:lnTo>
                    <a:pt x="5064" y="5333"/>
                  </a:lnTo>
                  <a:lnTo>
                    <a:pt x="6453" y="3720"/>
                  </a:lnTo>
                  <a:lnTo>
                    <a:pt x="6005" y="3451"/>
                  </a:lnTo>
                  <a:lnTo>
                    <a:pt x="4929" y="4705"/>
                  </a:lnTo>
                  <a:lnTo>
                    <a:pt x="1524" y="2779"/>
                  </a:lnTo>
                  <a:lnTo>
                    <a:pt x="448" y="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6358029" y="1797226"/>
              <a:ext cx="20682" cy="141510"/>
            </a:xfrm>
            <a:custGeom>
              <a:avLst/>
              <a:gdLst/>
              <a:ahLst/>
              <a:cxnLst/>
              <a:rect l="l" t="t" r="r" b="b"/>
              <a:pathLst>
                <a:path w="583" h="3989" extrusionOk="0">
                  <a:moveTo>
                    <a:pt x="0" y="1"/>
                  </a:moveTo>
                  <a:lnTo>
                    <a:pt x="90" y="3854"/>
                  </a:lnTo>
                  <a:lnTo>
                    <a:pt x="269" y="3989"/>
                  </a:lnTo>
                  <a:lnTo>
                    <a:pt x="583" y="380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6043298" y="1593780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6351679" y="1773388"/>
              <a:ext cx="27032" cy="28664"/>
            </a:xfrm>
            <a:custGeom>
              <a:avLst/>
              <a:gdLst/>
              <a:ahLst/>
              <a:cxnLst/>
              <a:rect l="l" t="t" r="r" b="b"/>
              <a:pathLst>
                <a:path w="762" h="808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07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6030563" y="1600130"/>
              <a:ext cx="337048" cy="346555"/>
            </a:xfrm>
            <a:custGeom>
              <a:avLst/>
              <a:gdLst/>
              <a:ahLst/>
              <a:cxnLst/>
              <a:rect l="l" t="t" r="r" b="b"/>
              <a:pathLst>
                <a:path w="9501" h="9769" extrusionOk="0">
                  <a:moveTo>
                    <a:pt x="359" y="0"/>
                  </a:moveTo>
                  <a:lnTo>
                    <a:pt x="1" y="224"/>
                  </a:lnTo>
                  <a:lnTo>
                    <a:pt x="1" y="4033"/>
                  </a:lnTo>
                  <a:lnTo>
                    <a:pt x="359" y="4705"/>
                  </a:lnTo>
                  <a:lnTo>
                    <a:pt x="9142" y="9769"/>
                  </a:lnTo>
                  <a:lnTo>
                    <a:pt x="9500" y="9545"/>
                  </a:lnTo>
                  <a:lnTo>
                    <a:pt x="9500" y="5691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6358029" y="1619215"/>
              <a:ext cx="20682" cy="143071"/>
            </a:xfrm>
            <a:custGeom>
              <a:avLst/>
              <a:gdLst/>
              <a:ahLst/>
              <a:cxnLst/>
              <a:rect l="l" t="t" r="r" b="b"/>
              <a:pathLst>
                <a:path w="583" h="4033" extrusionOk="0">
                  <a:moveTo>
                    <a:pt x="0" y="0"/>
                  </a:moveTo>
                  <a:lnTo>
                    <a:pt x="90" y="3854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6043298" y="1415734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0"/>
                  </a:moveTo>
                  <a:lnTo>
                    <a:pt x="0" y="180"/>
                  </a:lnTo>
                  <a:lnTo>
                    <a:pt x="224" y="538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6351679" y="1595341"/>
              <a:ext cx="27032" cy="30260"/>
            </a:xfrm>
            <a:custGeom>
              <a:avLst/>
              <a:gdLst/>
              <a:ahLst/>
              <a:cxnLst/>
              <a:rect l="l" t="t" r="r" b="b"/>
              <a:pathLst>
                <a:path w="762" h="853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6030563" y="1422084"/>
              <a:ext cx="337048" cy="348152"/>
            </a:xfrm>
            <a:custGeom>
              <a:avLst/>
              <a:gdLst/>
              <a:ahLst/>
              <a:cxnLst/>
              <a:rect l="l" t="t" r="r" b="b"/>
              <a:pathLst>
                <a:path w="9501" h="9814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50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6358029" y="1441169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0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6043298" y="1237687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0" y="180"/>
                  </a:lnTo>
                  <a:lnTo>
                    <a:pt x="224" y="583"/>
                  </a:lnTo>
                  <a:lnTo>
                    <a:pt x="8828" y="5692"/>
                  </a:lnTo>
                  <a:lnTo>
                    <a:pt x="8962" y="5423"/>
                  </a:lnTo>
                  <a:lnTo>
                    <a:pt x="9096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6351679" y="1417330"/>
              <a:ext cx="27032" cy="30225"/>
            </a:xfrm>
            <a:custGeom>
              <a:avLst/>
              <a:gdLst/>
              <a:ahLst/>
              <a:cxnLst/>
              <a:rect l="l" t="t" r="r" b="b"/>
              <a:pathLst>
                <a:path w="762" h="852" extrusionOk="0">
                  <a:moveTo>
                    <a:pt x="403" y="0"/>
                  </a:moveTo>
                  <a:lnTo>
                    <a:pt x="90" y="179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2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6030563" y="1244037"/>
              <a:ext cx="337048" cy="348187"/>
            </a:xfrm>
            <a:custGeom>
              <a:avLst/>
              <a:gdLst/>
              <a:ahLst/>
              <a:cxnLst/>
              <a:rect l="l" t="t" r="r" b="b"/>
              <a:pathLst>
                <a:path w="9501" h="9815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9"/>
                  </a:lnTo>
                  <a:lnTo>
                    <a:pt x="359" y="4751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7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6358029" y="1263122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1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4"/>
                  </a:lnTo>
                  <a:lnTo>
                    <a:pt x="583" y="385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6043298" y="1059676"/>
              <a:ext cx="322716" cy="201888"/>
            </a:xfrm>
            <a:custGeom>
              <a:avLst/>
              <a:gdLst/>
              <a:ahLst/>
              <a:cxnLst/>
              <a:rect l="l" t="t" r="r" b="b"/>
              <a:pathLst>
                <a:path w="9097" h="5691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6" y="510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6351679" y="1240880"/>
              <a:ext cx="27032" cy="28628"/>
            </a:xfrm>
            <a:custGeom>
              <a:avLst/>
              <a:gdLst/>
              <a:ahLst/>
              <a:cxnLst/>
              <a:rect l="l" t="t" r="r" b="b"/>
              <a:pathLst>
                <a:path w="762" h="807" extrusionOk="0">
                  <a:moveTo>
                    <a:pt x="403" y="0"/>
                  </a:moveTo>
                  <a:lnTo>
                    <a:pt x="90" y="180"/>
                  </a:lnTo>
                  <a:lnTo>
                    <a:pt x="0" y="583"/>
                  </a:lnTo>
                  <a:lnTo>
                    <a:pt x="448" y="807"/>
                  </a:lnTo>
                  <a:lnTo>
                    <a:pt x="762" y="628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6030563" y="1066026"/>
              <a:ext cx="337048" cy="348152"/>
            </a:xfrm>
            <a:custGeom>
              <a:avLst/>
              <a:gdLst/>
              <a:ahLst/>
              <a:cxnLst/>
              <a:rect l="l" t="t" r="r" b="b"/>
              <a:pathLst>
                <a:path w="9501" h="9814" extrusionOk="0">
                  <a:moveTo>
                    <a:pt x="359" y="0"/>
                  </a:moveTo>
                  <a:lnTo>
                    <a:pt x="1" y="224"/>
                  </a:lnTo>
                  <a:lnTo>
                    <a:pt x="1" y="4078"/>
                  </a:lnTo>
                  <a:lnTo>
                    <a:pt x="359" y="4750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6"/>
                  </a:lnTo>
                  <a:lnTo>
                    <a:pt x="9142" y="510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6358029" y="1086672"/>
              <a:ext cx="20682" cy="141510"/>
            </a:xfrm>
            <a:custGeom>
              <a:avLst/>
              <a:gdLst/>
              <a:ahLst/>
              <a:cxnLst/>
              <a:rect l="l" t="t" r="r" b="b"/>
              <a:pathLst>
                <a:path w="583" h="3989" extrusionOk="0">
                  <a:moveTo>
                    <a:pt x="0" y="1"/>
                  </a:moveTo>
                  <a:lnTo>
                    <a:pt x="90" y="3854"/>
                  </a:lnTo>
                  <a:lnTo>
                    <a:pt x="269" y="3989"/>
                  </a:lnTo>
                  <a:lnTo>
                    <a:pt x="583" y="385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6043298" y="883226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6351679" y="1062833"/>
              <a:ext cx="27032" cy="30260"/>
            </a:xfrm>
            <a:custGeom>
              <a:avLst/>
              <a:gdLst/>
              <a:ahLst/>
              <a:cxnLst/>
              <a:rect l="l" t="t" r="r" b="b"/>
              <a:pathLst>
                <a:path w="762" h="853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6030563" y="889576"/>
              <a:ext cx="337048" cy="346555"/>
            </a:xfrm>
            <a:custGeom>
              <a:avLst/>
              <a:gdLst/>
              <a:ahLst/>
              <a:cxnLst/>
              <a:rect l="l" t="t" r="r" b="b"/>
              <a:pathLst>
                <a:path w="9501" h="9769" extrusionOk="0">
                  <a:moveTo>
                    <a:pt x="359" y="0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05"/>
                  </a:lnTo>
                  <a:lnTo>
                    <a:pt x="9142" y="9769"/>
                  </a:lnTo>
                  <a:lnTo>
                    <a:pt x="9500" y="9545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7168730" y="2495081"/>
              <a:ext cx="581825" cy="494380"/>
            </a:xfrm>
            <a:custGeom>
              <a:avLst/>
              <a:gdLst/>
              <a:ahLst/>
              <a:cxnLst/>
              <a:rect l="l" t="t" r="r" b="b"/>
              <a:pathLst>
                <a:path w="16401" h="13936" extrusionOk="0">
                  <a:moveTo>
                    <a:pt x="16400" y="0"/>
                  </a:moveTo>
                  <a:lnTo>
                    <a:pt x="0" y="7662"/>
                  </a:lnTo>
                  <a:lnTo>
                    <a:pt x="135" y="12771"/>
                  </a:lnTo>
                  <a:lnTo>
                    <a:pt x="1344" y="13936"/>
                  </a:lnTo>
                  <a:lnTo>
                    <a:pt x="16400" y="5243"/>
                  </a:lnTo>
                  <a:lnTo>
                    <a:pt x="16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7062199" y="2297949"/>
              <a:ext cx="688357" cy="505554"/>
            </a:xfrm>
            <a:custGeom>
              <a:avLst/>
              <a:gdLst/>
              <a:ahLst/>
              <a:cxnLst/>
              <a:rect l="l" t="t" r="r" b="b"/>
              <a:pathLst>
                <a:path w="19404" h="14251" extrusionOk="0">
                  <a:moveTo>
                    <a:pt x="16222" y="1"/>
                  </a:moveTo>
                  <a:lnTo>
                    <a:pt x="1973" y="7036"/>
                  </a:lnTo>
                  <a:lnTo>
                    <a:pt x="1" y="8694"/>
                  </a:lnTo>
                  <a:lnTo>
                    <a:pt x="4347" y="14250"/>
                  </a:lnTo>
                  <a:lnTo>
                    <a:pt x="19403" y="5557"/>
                  </a:lnTo>
                  <a:lnTo>
                    <a:pt x="162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7179833" y="2533216"/>
              <a:ext cx="168542" cy="131967"/>
            </a:xfrm>
            <a:custGeom>
              <a:avLst/>
              <a:gdLst/>
              <a:ahLst/>
              <a:cxnLst/>
              <a:rect l="l" t="t" r="r" b="b"/>
              <a:pathLst>
                <a:path w="4751" h="3720" extrusionOk="0">
                  <a:moveTo>
                    <a:pt x="3899" y="0"/>
                  </a:moveTo>
                  <a:lnTo>
                    <a:pt x="1" y="2286"/>
                  </a:lnTo>
                  <a:lnTo>
                    <a:pt x="852" y="3720"/>
                  </a:lnTo>
                  <a:lnTo>
                    <a:pt x="4751" y="1434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7227547" y="2647657"/>
              <a:ext cx="103339" cy="79535"/>
            </a:xfrm>
            <a:custGeom>
              <a:avLst/>
              <a:gdLst/>
              <a:ahLst/>
              <a:cxnLst/>
              <a:rect l="l" t="t" r="r" b="b"/>
              <a:pathLst>
                <a:path w="2913" h="2242" extrusionOk="0">
                  <a:moveTo>
                    <a:pt x="2420" y="1"/>
                  </a:moveTo>
                  <a:lnTo>
                    <a:pt x="0" y="1390"/>
                  </a:lnTo>
                  <a:lnTo>
                    <a:pt x="538" y="2241"/>
                  </a:lnTo>
                  <a:lnTo>
                    <a:pt x="2913" y="852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6943005" y="2204154"/>
              <a:ext cx="694671" cy="402216"/>
            </a:xfrm>
            <a:custGeom>
              <a:avLst/>
              <a:gdLst/>
              <a:ahLst/>
              <a:cxnLst/>
              <a:rect l="l" t="t" r="r" b="b"/>
              <a:pathLst>
                <a:path w="19582" h="11338" extrusionOk="0">
                  <a:moveTo>
                    <a:pt x="15056" y="1"/>
                  </a:moveTo>
                  <a:lnTo>
                    <a:pt x="0" y="8694"/>
                  </a:lnTo>
                  <a:lnTo>
                    <a:pt x="717" y="11248"/>
                  </a:lnTo>
                  <a:lnTo>
                    <a:pt x="4526" y="11338"/>
                  </a:lnTo>
                  <a:lnTo>
                    <a:pt x="19582" y="2645"/>
                  </a:lnTo>
                  <a:lnTo>
                    <a:pt x="150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6828528" y="2512534"/>
              <a:ext cx="387919" cy="542093"/>
            </a:xfrm>
            <a:custGeom>
              <a:avLst/>
              <a:gdLst/>
              <a:ahLst/>
              <a:cxnLst/>
              <a:rect l="l" t="t" r="r" b="b"/>
              <a:pathLst>
                <a:path w="10935" h="15281" extrusionOk="0">
                  <a:moveTo>
                    <a:pt x="3227" y="1"/>
                  </a:moveTo>
                  <a:lnTo>
                    <a:pt x="1" y="1883"/>
                  </a:lnTo>
                  <a:lnTo>
                    <a:pt x="1" y="7081"/>
                  </a:lnTo>
                  <a:lnTo>
                    <a:pt x="3227" y="12637"/>
                  </a:lnTo>
                  <a:lnTo>
                    <a:pt x="7753" y="15281"/>
                  </a:lnTo>
                  <a:lnTo>
                    <a:pt x="10934" y="13444"/>
                  </a:lnTo>
                  <a:lnTo>
                    <a:pt x="10934" y="8201"/>
                  </a:lnTo>
                  <a:lnTo>
                    <a:pt x="7753" y="2645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8523043" y="4230884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1"/>
                  </a:moveTo>
                  <a:lnTo>
                    <a:pt x="1" y="46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5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8208313" y="4029034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1" y="179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377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8516693" y="4208641"/>
              <a:ext cx="28664" cy="28664"/>
            </a:xfrm>
            <a:custGeom>
              <a:avLst/>
              <a:gdLst/>
              <a:ahLst/>
              <a:cxnLst/>
              <a:rect l="l" t="t" r="r" b="b"/>
              <a:pathLst>
                <a:path w="808" h="808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07"/>
                  </a:lnTo>
                  <a:lnTo>
                    <a:pt x="807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8195613" y="4035384"/>
              <a:ext cx="338609" cy="346555"/>
            </a:xfrm>
            <a:custGeom>
              <a:avLst/>
              <a:gdLst/>
              <a:ahLst/>
              <a:cxnLst/>
              <a:rect l="l" t="t" r="r" b="b"/>
              <a:pathLst>
                <a:path w="9545" h="9769" extrusionOk="0">
                  <a:moveTo>
                    <a:pt x="359" y="0"/>
                  </a:moveTo>
                  <a:lnTo>
                    <a:pt x="0" y="180"/>
                  </a:lnTo>
                  <a:lnTo>
                    <a:pt x="0" y="4033"/>
                  </a:lnTo>
                  <a:lnTo>
                    <a:pt x="359" y="4705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691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8523043" y="4054469"/>
              <a:ext cx="22314" cy="143071"/>
            </a:xfrm>
            <a:custGeom>
              <a:avLst/>
              <a:gdLst/>
              <a:ahLst/>
              <a:cxnLst/>
              <a:rect l="l" t="t" r="r" b="b"/>
              <a:pathLst>
                <a:path w="629" h="4033" extrusionOk="0">
                  <a:moveTo>
                    <a:pt x="1" y="0"/>
                  </a:moveTo>
                  <a:lnTo>
                    <a:pt x="90" y="3854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8208313" y="3850987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1" y="180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8516693" y="4030595"/>
              <a:ext cx="28664" cy="30260"/>
            </a:xfrm>
            <a:custGeom>
              <a:avLst/>
              <a:gdLst/>
              <a:ahLst/>
              <a:cxnLst/>
              <a:rect l="l" t="t" r="r" b="b"/>
              <a:pathLst>
                <a:path w="808" h="853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8195613" y="3857337"/>
              <a:ext cx="338609" cy="346591"/>
            </a:xfrm>
            <a:custGeom>
              <a:avLst/>
              <a:gdLst/>
              <a:ahLst/>
              <a:cxnLst/>
              <a:rect l="l" t="t" r="r" b="b"/>
              <a:pathLst>
                <a:path w="9545" h="9770" extrusionOk="0">
                  <a:moveTo>
                    <a:pt x="359" y="1"/>
                  </a:moveTo>
                  <a:lnTo>
                    <a:pt x="0" y="225"/>
                  </a:lnTo>
                  <a:lnTo>
                    <a:pt x="0" y="4078"/>
                  </a:lnTo>
                  <a:lnTo>
                    <a:pt x="359" y="4706"/>
                  </a:lnTo>
                  <a:lnTo>
                    <a:pt x="9141" y="9769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8523043" y="3876422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0"/>
                  </a:moveTo>
                  <a:lnTo>
                    <a:pt x="1" y="45"/>
                  </a:lnTo>
                  <a:lnTo>
                    <a:pt x="90" y="3899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8208313" y="3672941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1" y="180"/>
                  </a:lnTo>
                  <a:lnTo>
                    <a:pt x="225" y="583"/>
                  </a:lnTo>
                  <a:lnTo>
                    <a:pt x="8828" y="5692"/>
                  </a:lnTo>
                  <a:lnTo>
                    <a:pt x="8962" y="5423"/>
                  </a:lnTo>
                  <a:lnTo>
                    <a:pt x="9097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8516693" y="3852584"/>
              <a:ext cx="28664" cy="30225"/>
            </a:xfrm>
            <a:custGeom>
              <a:avLst/>
              <a:gdLst/>
              <a:ahLst/>
              <a:cxnLst/>
              <a:rect l="l" t="t" r="r" b="b"/>
              <a:pathLst>
                <a:path w="808" h="852" extrusionOk="0">
                  <a:moveTo>
                    <a:pt x="404" y="0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2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8195613" y="3679326"/>
              <a:ext cx="338609" cy="348152"/>
            </a:xfrm>
            <a:custGeom>
              <a:avLst/>
              <a:gdLst/>
              <a:ahLst/>
              <a:cxnLst/>
              <a:rect l="l" t="t" r="r" b="b"/>
              <a:pathLst>
                <a:path w="9545" h="9814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3"/>
                  </a:lnTo>
                  <a:lnTo>
                    <a:pt x="9545" y="9589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8523043" y="3698376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1"/>
                  </a:moveTo>
                  <a:lnTo>
                    <a:pt x="1" y="46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8208313" y="3494930"/>
              <a:ext cx="322716" cy="201888"/>
            </a:xfrm>
            <a:custGeom>
              <a:avLst/>
              <a:gdLst/>
              <a:ahLst/>
              <a:cxnLst/>
              <a:rect l="l" t="t" r="r" b="b"/>
              <a:pathLst>
                <a:path w="9097" h="5691" extrusionOk="0">
                  <a:moveTo>
                    <a:pt x="314" y="0"/>
                  </a:moveTo>
                  <a:lnTo>
                    <a:pt x="1" y="179"/>
                  </a:lnTo>
                  <a:lnTo>
                    <a:pt x="225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8516693" y="3674537"/>
              <a:ext cx="28664" cy="30225"/>
            </a:xfrm>
            <a:custGeom>
              <a:avLst/>
              <a:gdLst/>
              <a:ahLst/>
              <a:cxnLst/>
              <a:rect l="l" t="t" r="r" b="b"/>
              <a:pathLst>
                <a:path w="808" h="852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8195613" y="3501280"/>
              <a:ext cx="338609" cy="348152"/>
            </a:xfrm>
            <a:custGeom>
              <a:avLst/>
              <a:gdLst/>
              <a:ahLst/>
              <a:cxnLst/>
              <a:rect l="l" t="t" r="r" b="b"/>
              <a:pathLst>
                <a:path w="9545" h="9814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4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8523043" y="3521926"/>
              <a:ext cx="22314" cy="141510"/>
            </a:xfrm>
            <a:custGeom>
              <a:avLst/>
              <a:gdLst/>
              <a:ahLst/>
              <a:cxnLst/>
              <a:rect l="l" t="t" r="r" b="b"/>
              <a:pathLst>
                <a:path w="629" h="3989" extrusionOk="0">
                  <a:moveTo>
                    <a:pt x="1" y="1"/>
                  </a:moveTo>
                  <a:lnTo>
                    <a:pt x="90" y="3855"/>
                  </a:lnTo>
                  <a:lnTo>
                    <a:pt x="315" y="3989"/>
                  </a:lnTo>
                  <a:lnTo>
                    <a:pt x="628" y="381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8208313" y="3318479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1" y="180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8516693" y="3498087"/>
              <a:ext cx="28664" cy="28664"/>
            </a:xfrm>
            <a:custGeom>
              <a:avLst/>
              <a:gdLst/>
              <a:ahLst/>
              <a:cxnLst/>
              <a:rect l="l" t="t" r="r" b="b"/>
              <a:pathLst>
                <a:path w="808" h="808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07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8195613" y="3324829"/>
              <a:ext cx="338609" cy="346555"/>
            </a:xfrm>
            <a:custGeom>
              <a:avLst/>
              <a:gdLst/>
              <a:ahLst/>
              <a:cxnLst/>
              <a:rect l="l" t="t" r="r" b="b"/>
              <a:pathLst>
                <a:path w="9545" h="9769" extrusionOk="0">
                  <a:moveTo>
                    <a:pt x="359" y="1"/>
                  </a:moveTo>
                  <a:lnTo>
                    <a:pt x="0" y="225"/>
                  </a:lnTo>
                  <a:lnTo>
                    <a:pt x="0" y="4033"/>
                  </a:lnTo>
                  <a:lnTo>
                    <a:pt x="359" y="4706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691"/>
                  </a:lnTo>
                  <a:lnTo>
                    <a:pt x="9141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8267129" y="3270802"/>
              <a:ext cx="222570" cy="209835"/>
            </a:xfrm>
            <a:custGeom>
              <a:avLst/>
              <a:gdLst/>
              <a:ahLst/>
              <a:cxnLst/>
              <a:rect l="l" t="t" r="r" b="b"/>
              <a:pathLst>
                <a:path w="6274" h="5915" extrusionOk="0">
                  <a:moveTo>
                    <a:pt x="2824" y="0"/>
                  </a:moveTo>
                  <a:lnTo>
                    <a:pt x="2510" y="179"/>
                  </a:lnTo>
                  <a:lnTo>
                    <a:pt x="2734" y="1255"/>
                  </a:lnTo>
                  <a:lnTo>
                    <a:pt x="1210" y="403"/>
                  </a:lnTo>
                  <a:lnTo>
                    <a:pt x="897" y="583"/>
                  </a:lnTo>
                  <a:lnTo>
                    <a:pt x="762" y="1210"/>
                  </a:lnTo>
                  <a:lnTo>
                    <a:pt x="1" y="2465"/>
                  </a:lnTo>
                  <a:lnTo>
                    <a:pt x="314" y="2285"/>
                  </a:lnTo>
                  <a:lnTo>
                    <a:pt x="1345" y="1031"/>
                  </a:lnTo>
                  <a:lnTo>
                    <a:pt x="4526" y="2913"/>
                  </a:lnTo>
                  <a:lnTo>
                    <a:pt x="5557" y="5422"/>
                  </a:lnTo>
                  <a:lnTo>
                    <a:pt x="5960" y="5915"/>
                  </a:lnTo>
                  <a:lnTo>
                    <a:pt x="6274" y="5736"/>
                  </a:lnTo>
                  <a:lnTo>
                    <a:pt x="4930" y="2554"/>
                  </a:lnTo>
                  <a:lnTo>
                    <a:pt x="3272" y="1613"/>
                  </a:lnTo>
                  <a:lnTo>
                    <a:pt x="3272" y="269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8249640" y="3277152"/>
              <a:ext cx="228956" cy="203485"/>
            </a:xfrm>
            <a:custGeom>
              <a:avLst/>
              <a:gdLst/>
              <a:ahLst/>
              <a:cxnLst/>
              <a:rect l="l" t="t" r="r" b="b"/>
              <a:pathLst>
                <a:path w="6454" h="5736" extrusionOk="0">
                  <a:moveTo>
                    <a:pt x="3003" y="0"/>
                  </a:moveTo>
                  <a:lnTo>
                    <a:pt x="3003" y="1345"/>
                  </a:lnTo>
                  <a:lnTo>
                    <a:pt x="1390" y="404"/>
                  </a:lnTo>
                  <a:lnTo>
                    <a:pt x="1" y="2017"/>
                  </a:lnTo>
                  <a:lnTo>
                    <a:pt x="494" y="2286"/>
                  </a:lnTo>
                  <a:lnTo>
                    <a:pt x="1524" y="986"/>
                  </a:lnTo>
                  <a:lnTo>
                    <a:pt x="4930" y="2958"/>
                  </a:lnTo>
                  <a:lnTo>
                    <a:pt x="6005" y="5467"/>
                  </a:lnTo>
                  <a:lnTo>
                    <a:pt x="6453" y="5736"/>
                  </a:lnTo>
                  <a:lnTo>
                    <a:pt x="6453" y="5736"/>
                  </a:lnTo>
                  <a:lnTo>
                    <a:pt x="5109" y="2554"/>
                  </a:lnTo>
                  <a:lnTo>
                    <a:pt x="3451" y="1613"/>
                  </a:lnTo>
                  <a:lnTo>
                    <a:pt x="3451" y="269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8810778" y="3488544"/>
              <a:ext cx="111321" cy="108128"/>
            </a:xfrm>
            <a:custGeom>
              <a:avLst/>
              <a:gdLst/>
              <a:ahLst/>
              <a:cxnLst/>
              <a:rect l="l" t="t" r="r" b="b"/>
              <a:pathLst>
                <a:path w="3138" h="3048" extrusionOk="0">
                  <a:moveTo>
                    <a:pt x="3137" y="1"/>
                  </a:moveTo>
                  <a:lnTo>
                    <a:pt x="0" y="1659"/>
                  </a:lnTo>
                  <a:lnTo>
                    <a:pt x="135" y="3048"/>
                  </a:lnTo>
                  <a:lnTo>
                    <a:pt x="3137" y="1345"/>
                  </a:lnTo>
                  <a:lnTo>
                    <a:pt x="313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7430993" y="2688984"/>
              <a:ext cx="1491121" cy="860020"/>
            </a:xfrm>
            <a:custGeom>
              <a:avLst/>
              <a:gdLst/>
              <a:ahLst/>
              <a:cxnLst/>
              <a:rect l="l" t="t" r="r" b="b"/>
              <a:pathLst>
                <a:path w="42033" h="24243" extrusionOk="0">
                  <a:moveTo>
                    <a:pt x="3003" y="1"/>
                  </a:moveTo>
                  <a:lnTo>
                    <a:pt x="1" y="1704"/>
                  </a:lnTo>
                  <a:lnTo>
                    <a:pt x="39030" y="24243"/>
                  </a:lnTo>
                  <a:lnTo>
                    <a:pt x="42032" y="22540"/>
                  </a:lnTo>
                  <a:lnTo>
                    <a:pt x="30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7430993" y="2749398"/>
              <a:ext cx="1384589" cy="847285"/>
            </a:xfrm>
            <a:custGeom>
              <a:avLst/>
              <a:gdLst/>
              <a:ahLst/>
              <a:cxnLst/>
              <a:rect l="l" t="t" r="r" b="b"/>
              <a:pathLst>
                <a:path w="39030" h="23884" extrusionOk="0">
                  <a:moveTo>
                    <a:pt x="1" y="1"/>
                  </a:moveTo>
                  <a:lnTo>
                    <a:pt x="1" y="1345"/>
                  </a:lnTo>
                  <a:lnTo>
                    <a:pt x="39030" y="23884"/>
                  </a:lnTo>
                  <a:lnTo>
                    <a:pt x="39030" y="225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8249640" y="3029149"/>
              <a:ext cx="240059" cy="209870"/>
            </a:xfrm>
            <a:custGeom>
              <a:avLst/>
              <a:gdLst/>
              <a:ahLst/>
              <a:cxnLst/>
              <a:rect l="l" t="t" r="r" b="b"/>
              <a:pathLst>
                <a:path w="6767" h="5916" extrusionOk="0">
                  <a:moveTo>
                    <a:pt x="314" y="1"/>
                  </a:moveTo>
                  <a:lnTo>
                    <a:pt x="1" y="180"/>
                  </a:lnTo>
                  <a:lnTo>
                    <a:pt x="449" y="763"/>
                  </a:lnTo>
                  <a:lnTo>
                    <a:pt x="1390" y="3048"/>
                  </a:lnTo>
                  <a:lnTo>
                    <a:pt x="3137" y="4034"/>
                  </a:lnTo>
                  <a:lnTo>
                    <a:pt x="3137" y="5378"/>
                  </a:lnTo>
                  <a:lnTo>
                    <a:pt x="3451" y="5916"/>
                  </a:lnTo>
                  <a:lnTo>
                    <a:pt x="3765" y="5737"/>
                  </a:lnTo>
                  <a:lnTo>
                    <a:pt x="3765" y="4392"/>
                  </a:lnTo>
                  <a:lnTo>
                    <a:pt x="5019" y="5109"/>
                  </a:lnTo>
                  <a:lnTo>
                    <a:pt x="5109" y="5513"/>
                  </a:lnTo>
                  <a:lnTo>
                    <a:pt x="5423" y="5333"/>
                  </a:lnTo>
                  <a:lnTo>
                    <a:pt x="6767" y="3720"/>
                  </a:lnTo>
                  <a:lnTo>
                    <a:pt x="6319" y="3451"/>
                  </a:lnTo>
                  <a:lnTo>
                    <a:pt x="5243" y="4706"/>
                  </a:lnTo>
                  <a:lnTo>
                    <a:pt x="1838" y="2734"/>
                  </a:lnTo>
                  <a:lnTo>
                    <a:pt x="807" y="270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8249640" y="3035535"/>
              <a:ext cx="228956" cy="203485"/>
            </a:xfrm>
            <a:custGeom>
              <a:avLst/>
              <a:gdLst/>
              <a:ahLst/>
              <a:cxnLst/>
              <a:rect l="l" t="t" r="r" b="b"/>
              <a:pathLst>
                <a:path w="6454" h="5736" extrusionOk="0">
                  <a:moveTo>
                    <a:pt x="1" y="0"/>
                  </a:moveTo>
                  <a:lnTo>
                    <a:pt x="1390" y="3182"/>
                  </a:lnTo>
                  <a:lnTo>
                    <a:pt x="3003" y="4123"/>
                  </a:lnTo>
                  <a:lnTo>
                    <a:pt x="3003" y="5467"/>
                  </a:lnTo>
                  <a:lnTo>
                    <a:pt x="3451" y="5736"/>
                  </a:lnTo>
                  <a:lnTo>
                    <a:pt x="3451" y="4392"/>
                  </a:lnTo>
                  <a:lnTo>
                    <a:pt x="5109" y="5333"/>
                  </a:lnTo>
                  <a:lnTo>
                    <a:pt x="6453" y="3719"/>
                  </a:lnTo>
                  <a:lnTo>
                    <a:pt x="6005" y="3451"/>
                  </a:lnTo>
                  <a:lnTo>
                    <a:pt x="4930" y="4705"/>
                  </a:lnTo>
                  <a:lnTo>
                    <a:pt x="1524" y="2734"/>
                  </a:lnTo>
                  <a:lnTo>
                    <a:pt x="494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8523043" y="3040288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1"/>
                  </a:moveTo>
                  <a:lnTo>
                    <a:pt x="1" y="45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8208313" y="2836842"/>
              <a:ext cx="322716" cy="201888"/>
            </a:xfrm>
            <a:custGeom>
              <a:avLst/>
              <a:gdLst/>
              <a:ahLst/>
              <a:cxnLst/>
              <a:rect l="l" t="t" r="r" b="b"/>
              <a:pathLst>
                <a:path w="9097" h="5691" extrusionOk="0">
                  <a:moveTo>
                    <a:pt x="314" y="0"/>
                  </a:moveTo>
                  <a:lnTo>
                    <a:pt x="1" y="179"/>
                  </a:lnTo>
                  <a:lnTo>
                    <a:pt x="225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10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8516693" y="3018046"/>
              <a:ext cx="28664" cy="28628"/>
            </a:xfrm>
            <a:custGeom>
              <a:avLst/>
              <a:gdLst/>
              <a:ahLst/>
              <a:cxnLst/>
              <a:rect l="l" t="t" r="r" b="b"/>
              <a:pathLst>
                <a:path w="808" h="807" extrusionOk="0">
                  <a:moveTo>
                    <a:pt x="404" y="0"/>
                  </a:moveTo>
                  <a:lnTo>
                    <a:pt x="90" y="135"/>
                  </a:lnTo>
                  <a:lnTo>
                    <a:pt x="1" y="583"/>
                  </a:lnTo>
                  <a:lnTo>
                    <a:pt x="494" y="807"/>
                  </a:lnTo>
                  <a:lnTo>
                    <a:pt x="807" y="6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8195613" y="2843192"/>
              <a:ext cx="338609" cy="348152"/>
            </a:xfrm>
            <a:custGeom>
              <a:avLst/>
              <a:gdLst/>
              <a:ahLst/>
              <a:cxnLst/>
              <a:rect l="l" t="t" r="r" b="b"/>
              <a:pathLst>
                <a:path w="9545" h="9814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4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8523043" y="2863838"/>
              <a:ext cx="22314" cy="141510"/>
            </a:xfrm>
            <a:custGeom>
              <a:avLst/>
              <a:gdLst/>
              <a:ahLst/>
              <a:cxnLst/>
              <a:rect l="l" t="t" r="r" b="b"/>
              <a:pathLst>
                <a:path w="629" h="3989" extrusionOk="0">
                  <a:moveTo>
                    <a:pt x="1" y="1"/>
                  </a:moveTo>
                  <a:lnTo>
                    <a:pt x="90" y="3854"/>
                  </a:lnTo>
                  <a:lnTo>
                    <a:pt x="315" y="3989"/>
                  </a:lnTo>
                  <a:lnTo>
                    <a:pt x="628" y="381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8208313" y="2660392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1" y="179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8516693" y="2839999"/>
              <a:ext cx="28664" cy="30260"/>
            </a:xfrm>
            <a:custGeom>
              <a:avLst/>
              <a:gdLst/>
              <a:ahLst/>
              <a:cxnLst/>
              <a:rect l="l" t="t" r="r" b="b"/>
              <a:pathLst>
                <a:path w="808" h="853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8195613" y="2666742"/>
              <a:ext cx="338609" cy="346555"/>
            </a:xfrm>
            <a:custGeom>
              <a:avLst/>
              <a:gdLst/>
              <a:ahLst/>
              <a:cxnLst/>
              <a:rect l="l" t="t" r="r" b="b"/>
              <a:pathLst>
                <a:path w="9545" h="9769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33"/>
                  </a:lnTo>
                  <a:lnTo>
                    <a:pt x="359" y="4705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8523043" y="2685827"/>
              <a:ext cx="22314" cy="143071"/>
            </a:xfrm>
            <a:custGeom>
              <a:avLst/>
              <a:gdLst/>
              <a:ahLst/>
              <a:cxnLst/>
              <a:rect l="l" t="t" r="r" b="b"/>
              <a:pathLst>
                <a:path w="629" h="4033" extrusionOk="0">
                  <a:moveTo>
                    <a:pt x="628" y="0"/>
                  </a:moveTo>
                  <a:lnTo>
                    <a:pt x="1" y="45"/>
                  </a:lnTo>
                  <a:lnTo>
                    <a:pt x="90" y="3854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8208313" y="2482345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1" y="180"/>
                  </a:lnTo>
                  <a:lnTo>
                    <a:pt x="225" y="538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8516693" y="2661988"/>
              <a:ext cx="28664" cy="30225"/>
            </a:xfrm>
            <a:custGeom>
              <a:avLst/>
              <a:gdLst/>
              <a:ahLst/>
              <a:cxnLst/>
              <a:rect l="l" t="t" r="r" b="b"/>
              <a:pathLst>
                <a:path w="808" h="852" extrusionOk="0">
                  <a:moveTo>
                    <a:pt x="404" y="0"/>
                  </a:moveTo>
                  <a:lnTo>
                    <a:pt x="90" y="179"/>
                  </a:lnTo>
                  <a:lnTo>
                    <a:pt x="1" y="627"/>
                  </a:lnTo>
                  <a:lnTo>
                    <a:pt x="494" y="851"/>
                  </a:lnTo>
                  <a:lnTo>
                    <a:pt x="807" y="672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8195613" y="2488695"/>
              <a:ext cx="338609" cy="348187"/>
            </a:xfrm>
            <a:custGeom>
              <a:avLst/>
              <a:gdLst/>
              <a:ahLst/>
              <a:cxnLst/>
              <a:rect l="l" t="t" r="r" b="b"/>
              <a:pathLst>
                <a:path w="9545" h="9815" extrusionOk="0">
                  <a:moveTo>
                    <a:pt x="359" y="1"/>
                  </a:moveTo>
                  <a:lnTo>
                    <a:pt x="0" y="225"/>
                  </a:lnTo>
                  <a:lnTo>
                    <a:pt x="0" y="4078"/>
                  </a:lnTo>
                  <a:lnTo>
                    <a:pt x="359" y="4751"/>
                  </a:lnTo>
                  <a:lnTo>
                    <a:pt x="9141" y="9814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8523043" y="2507781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0"/>
                  </a:moveTo>
                  <a:lnTo>
                    <a:pt x="1" y="45"/>
                  </a:lnTo>
                  <a:lnTo>
                    <a:pt x="90" y="3899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8208313" y="2304299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1" y="180"/>
                  </a:lnTo>
                  <a:lnTo>
                    <a:pt x="225" y="583"/>
                  </a:lnTo>
                  <a:lnTo>
                    <a:pt x="8828" y="5692"/>
                  </a:lnTo>
                  <a:lnTo>
                    <a:pt x="8962" y="5423"/>
                  </a:lnTo>
                  <a:lnTo>
                    <a:pt x="9097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8516693" y="2483942"/>
              <a:ext cx="28664" cy="30225"/>
            </a:xfrm>
            <a:custGeom>
              <a:avLst/>
              <a:gdLst/>
              <a:ahLst/>
              <a:cxnLst/>
              <a:rect l="l" t="t" r="r" b="b"/>
              <a:pathLst>
                <a:path w="808" h="852" extrusionOk="0">
                  <a:moveTo>
                    <a:pt x="404" y="0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2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8195613" y="2310684"/>
              <a:ext cx="338609" cy="348152"/>
            </a:xfrm>
            <a:custGeom>
              <a:avLst/>
              <a:gdLst/>
              <a:ahLst/>
              <a:cxnLst/>
              <a:rect l="l" t="t" r="r" b="b"/>
              <a:pathLst>
                <a:path w="9545" h="9814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3"/>
                  </a:lnTo>
                  <a:lnTo>
                    <a:pt x="9545" y="9589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8523043" y="2329734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1"/>
                  </a:moveTo>
                  <a:lnTo>
                    <a:pt x="1" y="46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8208313" y="2126288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0"/>
                  </a:moveTo>
                  <a:lnTo>
                    <a:pt x="1" y="224"/>
                  </a:lnTo>
                  <a:lnTo>
                    <a:pt x="225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10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8516693" y="2307492"/>
              <a:ext cx="28664" cy="28664"/>
            </a:xfrm>
            <a:custGeom>
              <a:avLst/>
              <a:gdLst/>
              <a:ahLst/>
              <a:cxnLst/>
              <a:rect l="l" t="t" r="r" b="b"/>
              <a:pathLst>
                <a:path w="808" h="808" extrusionOk="0">
                  <a:moveTo>
                    <a:pt x="404" y="0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07"/>
                  </a:lnTo>
                  <a:lnTo>
                    <a:pt x="807" y="6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8195613" y="2134234"/>
              <a:ext cx="338609" cy="346555"/>
            </a:xfrm>
            <a:custGeom>
              <a:avLst/>
              <a:gdLst/>
              <a:ahLst/>
              <a:cxnLst/>
              <a:rect l="l" t="t" r="r" b="b"/>
              <a:pathLst>
                <a:path w="9545" h="9769" extrusionOk="0">
                  <a:moveTo>
                    <a:pt x="359" y="0"/>
                  </a:moveTo>
                  <a:lnTo>
                    <a:pt x="0" y="180"/>
                  </a:lnTo>
                  <a:lnTo>
                    <a:pt x="0" y="4033"/>
                  </a:lnTo>
                  <a:lnTo>
                    <a:pt x="359" y="4705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691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6739523" y="3127733"/>
              <a:ext cx="162192" cy="141510"/>
            </a:xfrm>
            <a:custGeom>
              <a:avLst/>
              <a:gdLst/>
              <a:ahLst/>
              <a:cxnLst/>
              <a:rect l="l" t="t" r="r" b="b"/>
              <a:pathLst>
                <a:path w="4572" h="3989" extrusionOk="0">
                  <a:moveTo>
                    <a:pt x="4571" y="0"/>
                  </a:moveTo>
                  <a:lnTo>
                    <a:pt x="1" y="2106"/>
                  </a:lnTo>
                  <a:lnTo>
                    <a:pt x="45" y="3630"/>
                  </a:lnTo>
                  <a:lnTo>
                    <a:pt x="404" y="3988"/>
                  </a:lnTo>
                  <a:lnTo>
                    <a:pt x="4571" y="15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6707737" y="3068916"/>
              <a:ext cx="193977" cy="144667"/>
            </a:xfrm>
            <a:custGeom>
              <a:avLst/>
              <a:gdLst/>
              <a:ahLst/>
              <a:cxnLst/>
              <a:rect l="l" t="t" r="r" b="b"/>
              <a:pathLst>
                <a:path w="5468" h="4078" extrusionOk="0">
                  <a:moveTo>
                    <a:pt x="4526" y="0"/>
                  </a:moveTo>
                  <a:lnTo>
                    <a:pt x="628" y="1927"/>
                  </a:lnTo>
                  <a:lnTo>
                    <a:pt x="0" y="2420"/>
                  </a:lnTo>
                  <a:lnTo>
                    <a:pt x="1300" y="4078"/>
                  </a:lnTo>
                  <a:lnTo>
                    <a:pt x="5467" y="1658"/>
                  </a:lnTo>
                  <a:lnTo>
                    <a:pt x="4526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6672759" y="3041885"/>
              <a:ext cx="195574" cy="112881"/>
            </a:xfrm>
            <a:custGeom>
              <a:avLst/>
              <a:gdLst/>
              <a:ahLst/>
              <a:cxnLst/>
              <a:rect l="l" t="t" r="r" b="b"/>
              <a:pathLst>
                <a:path w="5513" h="3182" extrusionOk="0">
                  <a:moveTo>
                    <a:pt x="4123" y="0"/>
                  </a:moveTo>
                  <a:lnTo>
                    <a:pt x="1" y="2375"/>
                  </a:lnTo>
                  <a:lnTo>
                    <a:pt x="225" y="3137"/>
                  </a:lnTo>
                  <a:lnTo>
                    <a:pt x="1345" y="3182"/>
                  </a:lnTo>
                  <a:lnTo>
                    <a:pt x="5512" y="762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6637781" y="3126137"/>
              <a:ext cx="116074" cy="162156"/>
            </a:xfrm>
            <a:custGeom>
              <a:avLst/>
              <a:gdLst/>
              <a:ahLst/>
              <a:cxnLst/>
              <a:rect l="l" t="t" r="r" b="b"/>
              <a:pathLst>
                <a:path w="3272" h="4571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51"/>
                  </a:lnTo>
                  <a:lnTo>
                    <a:pt x="987" y="3809"/>
                  </a:lnTo>
                  <a:lnTo>
                    <a:pt x="2331" y="4571"/>
                  </a:lnTo>
                  <a:lnTo>
                    <a:pt x="3272" y="4033"/>
                  </a:lnTo>
                  <a:lnTo>
                    <a:pt x="3272" y="2465"/>
                  </a:lnTo>
                  <a:lnTo>
                    <a:pt x="2331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6536040" y="2774833"/>
              <a:ext cx="162192" cy="141510"/>
            </a:xfrm>
            <a:custGeom>
              <a:avLst/>
              <a:gdLst/>
              <a:ahLst/>
              <a:cxnLst/>
              <a:rect l="l" t="t" r="r" b="b"/>
              <a:pathLst>
                <a:path w="4572" h="3989" extrusionOk="0">
                  <a:moveTo>
                    <a:pt x="4572" y="0"/>
                  </a:moveTo>
                  <a:lnTo>
                    <a:pt x="1" y="2107"/>
                  </a:lnTo>
                  <a:lnTo>
                    <a:pt x="46" y="3630"/>
                  </a:lnTo>
                  <a:lnTo>
                    <a:pt x="404" y="3989"/>
                  </a:lnTo>
                  <a:lnTo>
                    <a:pt x="4572" y="1569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9"/>
            <p:cNvSpPr/>
            <p:nvPr/>
          </p:nvSpPr>
          <p:spPr>
            <a:xfrm>
              <a:off x="6504255" y="2716016"/>
              <a:ext cx="193977" cy="144703"/>
            </a:xfrm>
            <a:custGeom>
              <a:avLst/>
              <a:gdLst/>
              <a:ahLst/>
              <a:cxnLst/>
              <a:rect l="l" t="t" r="r" b="b"/>
              <a:pathLst>
                <a:path w="5468" h="4079" extrusionOk="0">
                  <a:moveTo>
                    <a:pt x="4482" y="1"/>
                  </a:moveTo>
                  <a:lnTo>
                    <a:pt x="583" y="1927"/>
                  </a:lnTo>
                  <a:lnTo>
                    <a:pt x="1" y="2420"/>
                  </a:lnTo>
                  <a:lnTo>
                    <a:pt x="1300" y="4078"/>
                  </a:lnTo>
                  <a:lnTo>
                    <a:pt x="5468" y="1658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9"/>
            <p:cNvSpPr/>
            <p:nvPr/>
          </p:nvSpPr>
          <p:spPr>
            <a:xfrm>
              <a:off x="6469313" y="2688984"/>
              <a:ext cx="193942" cy="112917"/>
            </a:xfrm>
            <a:custGeom>
              <a:avLst/>
              <a:gdLst/>
              <a:ahLst/>
              <a:cxnLst/>
              <a:rect l="l" t="t" r="r" b="b"/>
              <a:pathLst>
                <a:path w="5467" h="3183" extrusionOk="0">
                  <a:moveTo>
                    <a:pt x="4122" y="1"/>
                  </a:moveTo>
                  <a:lnTo>
                    <a:pt x="0" y="2376"/>
                  </a:lnTo>
                  <a:lnTo>
                    <a:pt x="179" y="3137"/>
                  </a:lnTo>
                  <a:lnTo>
                    <a:pt x="1344" y="3182"/>
                  </a:lnTo>
                  <a:lnTo>
                    <a:pt x="5467" y="763"/>
                  </a:lnTo>
                  <a:lnTo>
                    <a:pt x="41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9"/>
            <p:cNvSpPr/>
            <p:nvPr/>
          </p:nvSpPr>
          <p:spPr>
            <a:xfrm>
              <a:off x="6434335" y="2773236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86" y="1"/>
                  </a:moveTo>
                  <a:lnTo>
                    <a:pt x="0" y="538"/>
                  </a:lnTo>
                  <a:lnTo>
                    <a:pt x="0" y="2107"/>
                  </a:lnTo>
                  <a:lnTo>
                    <a:pt x="986" y="3765"/>
                  </a:lnTo>
                  <a:lnTo>
                    <a:pt x="2330" y="4571"/>
                  </a:lnTo>
                  <a:lnTo>
                    <a:pt x="3271" y="4034"/>
                  </a:lnTo>
                  <a:lnTo>
                    <a:pt x="3271" y="2465"/>
                  </a:lnTo>
                  <a:lnTo>
                    <a:pt x="233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9"/>
            <p:cNvSpPr/>
            <p:nvPr/>
          </p:nvSpPr>
          <p:spPr>
            <a:xfrm>
              <a:off x="6596454" y="2976718"/>
              <a:ext cx="160595" cy="139913"/>
            </a:xfrm>
            <a:custGeom>
              <a:avLst/>
              <a:gdLst/>
              <a:ahLst/>
              <a:cxnLst/>
              <a:rect l="l" t="t" r="r" b="b"/>
              <a:pathLst>
                <a:path w="4527" h="3944" extrusionOk="0">
                  <a:moveTo>
                    <a:pt x="4527" y="0"/>
                  </a:moveTo>
                  <a:lnTo>
                    <a:pt x="1" y="2106"/>
                  </a:lnTo>
                  <a:lnTo>
                    <a:pt x="46" y="3630"/>
                  </a:lnTo>
                  <a:lnTo>
                    <a:pt x="404" y="3944"/>
                  </a:lnTo>
                  <a:lnTo>
                    <a:pt x="4527" y="1569"/>
                  </a:lnTo>
                  <a:lnTo>
                    <a:pt x="4527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9"/>
            <p:cNvSpPr/>
            <p:nvPr/>
          </p:nvSpPr>
          <p:spPr>
            <a:xfrm>
              <a:off x="6564668" y="2917901"/>
              <a:ext cx="192381" cy="143106"/>
            </a:xfrm>
            <a:custGeom>
              <a:avLst/>
              <a:gdLst/>
              <a:ahLst/>
              <a:cxnLst/>
              <a:rect l="l" t="t" r="r" b="b"/>
              <a:pathLst>
                <a:path w="5423" h="4034" extrusionOk="0">
                  <a:moveTo>
                    <a:pt x="4482" y="0"/>
                  </a:moveTo>
                  <a:lnTo>
                    <a:pt x="583" y="1882"/>
                  </a:lnTo>
                  <a:lnTo>
                    <a:pt x="1" y="2375"/>
                  </a:lnTo>
                  <a:lnTo>
                    <a:pt x="1300" y="4033"/>
                  </a:lnTo>
                  <a:lnTo>
                    <a:pt x="5423" y="1658"/>
                  </a:lnTo>
                  <a:lnTo>
                    <a:pt x="4482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9"/>
            <p:cNvSpPr/>
            <p:nvPr/>
          </p:nvSpPr>
          <p:spPr>
            <a:xfrm>
              <a:off x="6528094" y="2889273"/>
              <a:ext cx="195574" cy="112917"/>
            </a:xfrm>
            <a:custGeom>
              <a:avLst/>
              <a:gdLst/>
              <a:ahLst/>
              <a:cxnLst/>
              <a:rect l="l" t="t" r="r" b="b"/>
              <a:pathLst>
                <a:path w="5513" h="3183" extrusionOk="0">
                  <a:moveTo>
                    <a:pt x="4168" y="1"/>
                  </a:moveTo>
                  <a:lnTo>
                    <a:pt x="1" y="2420"/>
                  </a:lnTo>
                  <a:lnTo>
                    <a:pt x="225" y="3182"/>
                  </a:lnTo>
                  <a:lnTo>
                    <a:pt x="1345" y="3182"/>
                  </a:lnTo>
                  <a:lnTo>
                    <a:pt x="5513" y="80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9"/>
            <p:cNvSpPr/>
            <p:nvPr/>
          </p:nvSpPr>
          <p:spPr>
            <a:xfrm>
              <a:off x="6494712" y="2975122"/>
              <a:ext cx="116110" cy="162192"/>
            </a:xfrm>
            <a:custGeom>
              <a:avLst/>
              <a:gdLst/>
              <a:ahLst/>
              <a:cxnLst/>
              <a:rect l="l" t="t" r="r" b="b"/>
              <a:pathLst>
                <a:path w="3273" h="4572" extrusionOk="0">
                  <a:moveTo>
                    <a:pt x="942" y="0"/>
                  </a:moveTo>
                  <a:lnTo>
                    <a:pt x="1" y="538"/>
                  </a:lnTo>
                  <a:lnTo>
                    <a:pt x="1" y="2107"/>
                  </a:lnTo>
                  <a:lnTo>
                    <a:pt x="942" y="3764"/>
                  </a:lnTo>
                  <a:lnTo>
                    <a:pt x="2286" y="4571"/>
                  </a:lnTo>
                  <a:lnTo>
                    <a:pt x="3272" y="3989"/>
                  </a:lnTo>
                  <a:lnTo>
                    <a:pt x="3272" y="2420"/>
                  </a:lnTo>
                  <a:lnTo>
                    <a:pt x="2286" y="762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9"/>
            <p:cNvSpPr/>
            <p:nvPr/>
          </p:nvSpPr>
          <p:spPr>
            <a:xfrm>
              <a:off x="6596454" y="2642903"/>
              <a:ext cx="160595" cy="139913"/>
            </a:xfrm>
            <a:custGeom>
              <a:avLst/>
              <a:gdLst/>
              <a:ahLst/>
              <a:cxnLst/>
              <a:rect l="l" t="t" r="r" b="b"/>
              <a:pathLst>
                <a:path w="4527" h="3944" extrusionOk="0">
                  <a:moveTo>
                    <a:pt x="4527" y="0"/>
                  </a:moveTo>
                  <a:lnTo>
                    <a:pt x="1" y="2106"/>
                  </a:lnTo>
                  <a:lnTo>
                    <a:pt x="46" y="3630"/>
                  </a:lnTo>
                  <a:lnTo>
                    <a:pt x="404" y="3944"/>
                  </a:lnTo>
                  <a:lnTo>
                    <a:pt x="4527" y="1569"/>
                  </a:lnTo>
                  <a:lnTo>
                    <a:pt x="45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9"/>
            <p:cNvSpPr/>
            <p:nvPr/>
          </p:nvSpPr>
          <p:spPr>
            <a:xfrm>
              <a:off x="6564668" y="2584086"/>
              <a:ext cx="192381" cy="143106"/>
            </a:xfrm>
            <a:custGeom>
              <a:avLst/>
              <a:gdLst/>
              <a:ahLst/>
              <a:cxnLst/>
              <a:rect l="l" t="t" r="r" b="b"/>
              <a:pathLst>
                <a:path w="5423" h="4034" extrusionOk="0">
                  <a:moveTo>
                    <a:pt x="4482" y="0"/>
                  </a:moveTo>
                  <a:lnTo>
                    <a:pt x="583" y="1882"/>
                  </a:lnTo>
                  <a:lnTo>
                    <a:pt x="1" y="2375"/>
                  </a:lnTo>
                  <a:lnTo>
                    <a:pt x="1300" y="4033"/>
                  </a:lnTo>
                  <a:lnTo>
                    <a:pt x="5423" y="1658"/>
                  </a:lnTo>
                  <a:lnTo>
                    <a:pt x="4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9"/>
            <p:cNvSpPr/>
            <p:nvPr/>
          </p:nvSpPr>
          <p:spPr>
            <a:xfrm>
              <a:off x="6528094" y="2557055"/>
              <a:ext cx="195574" cy="111321"/>
            </a:xfrm>
            <a:custGeom>
              <a:avLst/>
              <a:gdLst/>
              <a:ahLst/>
              <a:cxnLst/>
              <a:rect l="l" t="t" r="r" b="b"/>
              <a:pathLst>
                <a:path w="5513" h="3138" extrusionOk="0">
                  <a:moveTo>
                    <a:pt x="4168" y="1"/>
                  </a:moveTo>
                  <a:lnTo>
                    <a:pt x="1" y="2375"/>
                  </a:lnTo>
                  <a:lnTo>
                    <a:pt x="225" y="3137"/>
                  </a:lnTo>
                  <a:lnTo>
                    <a:pt x="1345" y="3137"/>
                  </a:lnTo>
                  <a:lnTo>
                    <a:pt x="5513" y="762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9"/>
            <p:cNvSpPr/>
            <p:nvPr/>
          </p:nvSpPr>
          <p:spPr>
            <a:xfrm>
              <a:off x="6494712" y="2641307"/>
              <a:ext cx="116110" cy="162192"/>
            </a:xfrm>
            <a:custGeom>
              <a:avLst/>
              <a:gdLst/>
              <a:ahLst/>
              <a:cxnLst/>
              <a:rect l="l" t="t" r="r" b="b"/>
              <a:pathLst>
                <a:path w="3273" h="4572" extrusionOk="0">
                  <a:moveTo>
                    <a:pt x="942" y="0"/>
                  </a:moveTo>
                  <a:lnTo>
                    <a:pt x="1" y="538"/>
                  </a:lnTo>
                  <a:lnTo>
                    <a:pt x="1" y="2107"/>
                  </a:lnTo>
                  <a:lnTo>
                    <a:pt x="942" y="3764"/>
                  </a:lnTo>
                  <a:lnTo>
                    <a:pt x="2286" y="4571"/>
                  </a:lnTo>
                  <a:lnTo>
                    <a:pt x="3272" y="3989"/>
                  </a:lnTo>
                  <a:lnTo>
                    <a:pt x="3272" y="2420"/>
                  </a:lnTo>
                  <a:lnTo>
                    <a:pt x="2286" y="762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9"/>
            <p:cNvSpPr/>
            <p:nvPr/>
          </p:nvSpPr>
          <p:spPr>
            <a:xfrm>
              <a:off x="6884188" y="3142029"/>
              <a:ext cx="162156" cy="141510"/>
            </a:xfrm>
            <a:custGeom>
              <a:avLst/>
              <a:gdLst/>
              <a:ahLst/>
              <a:cxnLst/>
              <a:rect l="l" t="t" r="r" b="b"/>
              <a:pathLst>
                <a:path w="4571" h="3989" extrusionOk="0">
                  <a:moveTo>
                    <a:pt x="4571" y="0"/>
                  </a:moveTo>
                  <a:lnTo>
                    <a:pt x="0" y="2107"/>
                  </a:lnTo>
                  <a:lnTo>
                    <a:pt x="45" y="3630"/>
                  </a:lnTo>
                  <a:lnTo>
                    <a:pt x="404" y="3988"/>
                  </a:lnTo>
                  <a:lnTo>
                    <a:pt x="4571" y="15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9"/>
            <p:cNvSpPr/>
            <p:nvPr/>
          </p:nvSpPr>
          <p:spPr>
            <a:xfrm>
              <a:off x="6852403" y="3083213"/>
              <a:ext cx="193942" cy="144703"/>
            </a:xfrm>
            <a:custGeom>
              <a:avLst/>
              <a:gdLst/>
              <a:ahLst/>
              <a:cxnLst/>
              <a:rect l="l" t="t" r="r" b="b"/>
              <a:pathLst>
                <a:path w="5467" h="4079" extrusionOk="0">
                  <a:moveTo>
                    <a:pt x="4481" y="1"/>
                  </a:moveTo>
                  <a:lnTo>
                    <a:pt x="583" y="1927"/>
                  </a:lnTo>
                  <a:lnTo>
                    <a:pt x="0" y="2420"/>
                  </a:lnTo>
                  <a:lnTo>
                    <a:pt x="1300" y="4078"/>
                  </a:lnTo>
                  <a:lnTo>
                    <a:pt x="5467" y="1658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9"/>
            <p:cNvSpPr/>
            <p:nvPr/>
          </p:nvSpPr>
          <p:spPr>
            <a:xfrm>
              <a:off x="6817425" y="3056181"/>
              <a:ext cx="193977" cy="112917"/>
            </a:xfrm>
            <a:custGeom>
              <a:avLst/>
              <a:gdLst/>
              <a:ahLst/>
              <a:cxnLst/>
              <a:rect l="l" t="t" r="r" b="b"/>
              <a:pathLst>
                <a:path w="5468" h="3183" extrusionOk="0">
                  <a:moveTo>
                    <a:pt x="4123" y="1"/>
                  </a:moveTo>
                  <a:lnTo>
                    <a:pt x="0" y="2376"/>
                  </a:lnTo>
                  <a:lnTo>
                    <a:pt x="180" y="3137"/>
                  </a:lnTo>
                  <a:lnTo>
                    <a:pt x="1345" y="3182"/>
                  </a:lnTo>
                  <a:lnTo>
                    <a:pt x="5467" y="763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9"/>
            <p:cNvSpPr/>
            <p:nvPr/>
          </p:nvSpPr>
          <p:spPr>
            <a:xfrm>
              <a:off x="6782447" y="3140433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52"/>
                  </a:lnTo>
                  <a:lnTo>
                    <a:pt x="986" y="3809"/>
                  </a:lnTo>
                  <a:lnTo>
                    <a:pt x="2331" y="4571"/>
                  </a:lnTo>
                  <a:lnTo>
                    <a:pt x="3272" y="4033"/>
                  </a:lnTo>
                  <a:lnTo>
                    <a:pt x="3272" y="2465"/>
                  </a:lnTo>
                  <a:lnTo>
                    <a:pt x="2331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9"/>
            <p:cNvSpPr/>
            <p:nvPr/>
          </p:nvSpPr>
          <p:spPr>
            <a:xfrm>
              <a:off x="6731576" y="2798672"/>
              <a:ext cx="437194" cy="370430"/>
            </a:xfrm>
            <a:custGeom>
              <a:avLst/>
              <a:gdLst/>
              <a:ahLst/>
              <a:cxnLst/>
              <a:rect l="l" t="t" r="r" b="b"/>
              <a:pathLst>
                <a:path w="12324" h="10442" extrusionOk="0">
                  <a:moveTo>
                    <a:pt x="12323" y="1"/>
                  </a:moveTo>
                  <a:lnTo>
                    <a:pt x="1" y="5781"/>
                  </a:lnTo>
                  <a:lnTo>
                    <a:pt x="90" y="9590"/>
                  </a:lnTo>
                  <a:lnTo>
                    <a:pt x="1031" y="10441"/>
                  </a:lnTo>
                  <a:lnTo>
                    <a:pt x="12323" y="3944"/>
                  </a:lnTo>
                  <a:lnTo>
                    <a:pt x="123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9"/>
            <p:cNvSpPr/>
            <p:nvPr/>
          </p:nvSpPr>
          <p:spPr>
            <a:xfrm>
              <a:off x="6650517" y="2650849"/>
              <a:ext cx="518254" cy="378341"/>
            </a:xfrm>
            <a:custGeom>
              <a:avLst/>
              <a:gdLst/>
              <a:ahLst/>
              <a:cxnLst/>
              <a:rect l="l" t="t" r="r" b="b"/>
              <a:pathLst>
                <a:path w="14609" h="10665" extrusionOk="0">
                  <a:moveTo>
                    <a:pt x="12188" y="0"/>
                  </a:moveTo>
                  <a:lnTo>
                    <a:pt x="1524" y="5288"/>
                  </a:lnTo>
                  <a:lnTo>
                    <a:pt x="0" y="6498"/>
                  </a:lnTo>
                  <a:lnTo>
                    <a:pt x="3316" y="10665"/>
                  </a:lnTo>
                  <a:lnTo>
                    <a:pt x="14608" y="4168"/>
                  </a:lnTo>
                  <a:lnTo>
                    <a:pt x="12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9"/>
            <p:cNvSpPr/>
            <p:nvPr/>
          </p:nvSpPr>
          <p:spPr>
            <a:xfrm>
              <a:off x="6561476" y="2580894"/>
              <a:ext cx="521447" cy="300473"/>
            </a:xfrm>
            <a:custGeom>
              <a:avLst/>
              <a:gdLst/>
              <a:ahLst/>
              <a:cxnLst/>
              <a:rect l="l" t="t" r="r" b="b"/>
              <a:pathLst>
                <a:path w="14699" h="8470" extrusionOk="0">
                  <a:moveTo>
                    <a:pt x="11293" y="1"/>
                  </a:moveTo>
                  <a:lnTo>
                    <a:pt x="1" y="6498"/>
                  </a:lnTo>
                  <a:lnTo>
                    <a:pt x="539" y="8425"/>
                  </a:lnTo>
                  <a:lnTo>
                    <a:pt x="3406" y="8470"/>
                  </a:lnTo>
                  <a:lnTo>
                    <a:pt x="14698" y="1972"/>
                  </a:lnTo>
                  <a:lnTo>
                    <a:pt x="11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9"/>
            <p:cNvSpPr/>
            <p:nvPr/>
          </p:nvSpPr>
          <p:spPr>
            <a:xfrm>
              <a:off x="6475663" y="2811407"/>
              <a:ext cx="292527" cy="406969"/>
            </a:xfrm>
            <a:custGeom>
              <a:avLst/>
              <a:gdLst/>
              <a:ahLst/>
              <a:cxnLst/>
              <a:rect l="l" t="t" r="r" b="b"/>
              <a:pathLst>
                <a:path w="8246" h="11472" extrusionOk="0">
                  <a:moveTo>
                    <a:pt x="2420" y="0"/>
                  </a:moveTo>
                  <a:lnTo>
                    <a:pt x="0" y="1389"/>
                  </a:lnTo>
                  <a:lnTo>
                    <a:pt x="0" y="5332"/>
                  </a:lnTo>
                  <a:lnTo>
                    <a:pt x="2420" y="9500"/>
                  </a:lnTo>
                  <a:lnTo>
                    <a:pt x="5825" y="11471"/>
                  </a:lnTo>
                  <a:lnTo>
                    <a:pt x="8245" y="10082"/>
                  </a:lnTo>
                  <a:lnTo>
                    <a:pt x="8245" y="6139"/>
                  </a:lnTo>
                  <a:lnTo>
                    <a:pt x="5825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9"/>
            <p:cNvSpPr/>
            <p:nvPr/>
          </p:nvSpPr>
          <p:spPr>
            <a:xfrm>
              <a:off x="6884188" y="2808214"/>
              <a:ext cx="162156" cy="141510"/>
            </a:xfrm>
            <a:custGeom>
              <a:avLst/>
              <a:gdLst/>
              <a:ahLst/>
              <a:cxnLst/>
              <a:rect l="l" t="t" r="r" b="b"/>
              <a:pathLst>
                <a:path w="4571" h="3989" extrusionOk="0">
                  <a:moveTo>
                    <a:pt x="4571" y="0"/>
                  </a:moveTo>
                  <a:lnTo>
                    <a:pt x="0" y="2107"/>
                  </a:lnTo>
                  <a:lnTo>
                    <a:pt x="45" y="3630"/>
                  </a:lnTo>
                  <a:lnTo>
                    <a:pt x="404" y="3989"/>
                  </a:lnTo>
                  <a:lnTo>
                    <a:pt x="4571" y="15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9"/>
            <p:cNvSpPr/>
            <p:nvPr/>
          </p:nvSpPr>
          <p:spPr>
            <a:xfrm>
              <a:off x="6852403" y="2749398"/>
              <a:ext cx="193942" cy="144703"/>
            </a:xfrm>
            <a:custGeom>
              <a:avLst/>
              <a:gdLst/>
              <a:ahLst/>
              <a:cxnLst/>
              <a:rect l="l" t="t" r="r" b="b"/>
              <a:pathLst>
                <a:path w="5467" h="4079" extrusionOk="0">
                  <a:moveTo>
                    <a:pt x="4481" y="1"/>
                  </a:moveTo>
                  <a:lnTo>
                    <a:pt x="583" y="1927"/>
                  </a:lnTo>
                  <a:lnTo>
                    <a:pt x="0" y="2420"/>
                  </a:lnTo>
                  <a:lnTo>
                    <a:pt x="1300" y="4078"/>
                  </a:lnTo>
                  <a:lnTo>
                    <a:pt x="5467" y="1658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9"/>
            <p:cNvSpPr/>
            <p:nvPr/>
          </p:nvSpPr>
          <p:spPr>
            <a:xfrm>
              <a:off x="6817425" y="2722366"/>
              <a:ext cx="193977" cy="112917"/>
            </a:xfrm>
            <a:custGeom>
              <a:avLst/>
              <a:gdLst/>
              <a:ahLst/>
              <a:cxnLst/>
              <a:rect l="l" t="t" r="r" b="b"/>
              <a:pathLst>
                <a:path w="5468" h="3183" extrusionOk="0">
                  <a:moveTo>
                    <a:pt x="4123" y="1"/>
                  </a:moveTo>
                  <a:lnTo>
                    <a:pt x="0" y="2376"/>
                  </a:lnTo>
                  <a:lnTo>
                    <a:pt x="180" y="3137"/>
                  </a:lnTo>
                  <a:lnTo>
                    <a:pt x="1345" y="3182"/>
                  </a:lnTo>
                  <a:lnTo>
                    <a:pt x="5467" y="763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9"/>
            <p:cNvSpPr/>
            <p:nvPr/>
          </p:nvSpPr>
          <p:spPr>
            <a:xfrm>
              <a:off x="6782447" y="2806618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52"/>
                  </a:lnTo>
                  <a:lnTo>
                    <a:pt x="986" y="3809"/>
                  </a:lnTo>
                  <a:lnTo>
                    <a:pt x="2331" y="4571"/>
                  </a:lnTo>
                  <a:lnTo>
                    <a:pt x="3272" y="4034"/>
                  </a:lnTo>
                  <a:lnTo>
                    <a:pt x="3272" y="2465"/>
                  </a:lnTo>
                  <a:lnTo>
                    <a:pt x="2331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9"/>
            <p:cNvSpPr/>
            <p:nvPr/>
          </p:nvSpPr>
          <p:spPr>
            <a:xfrm>
              <a:off x="6944601" y="3010100"/>
              <a:ext cx="160560" cy="141510"/>
            </a:xfrm>
            <a:custGeom>
              <a:avLst/>
              <a:gdLst/>
              <a:ahLst/>
              <a:cxnLst/>
              <a:rect l="l" t="t" r="r" b="b"/>
              <a:pathLst>
                <a:path w="4526" h="3989" extrusionOk="0">
                  <a:moveTo>
                    <a:pt x="4526" y="0"/>
                  </a:moveTo>
                  <a:lnTo>
                    <a:pt x="0" y="2106"/>
                  </a:lnTo>
                  <a:lnTo>
                    <a:pt x="45" y="3630"/>
                  </a:lnTo>
                  <a:lnTo>
                    <a:pt x="403" y="3988"/>
                  </a:lnTo>
                  <a:lnTo>
                    <a:pt x="4526" y="1569"/>
                  </a:lnTo>
                  <a:lnTo>
                    <a:pt x="452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9"/>
            <p:cNvSpPr/>
            <p:nvPr/>
          </p:nvSpPr>
          <p:spPr>
            <a:xfrm>
              <a:off x="6912780" y="2951283"/>
              <a:ext cx="192381" cy="144667"/>
            </a:xfrm>
            <a:custGeom>
              <a:avLst/>
              <a:gdLst/>
              <a:ahLst/>
              <a:cxnLst/>
              <a:rect l="l" t="t" r="r" b="b"/>
              <a:pathLst>
                <a:path w="5423" h="4078" extrusionOk="0">
                  <a:moveTo>
                    <a:pt x="4482" y="0"/>
                  </a:moveTo>
                  <a:lnTo>
                    <a:pt x="583" y="1927"/>
                  </a:lnTo>
                  <a:lnTo>
                    <a:pt x="1" y="2420"/>
                  </a:lnTo>
                  <a:lnTo>
                    <a:pt x="1300" y="4078"/>
                  </a:lnTo>
                  <a:lnTo>
                    <a:pt x="5423" y="1658"/>
                  </a:lnTo>
                  <a:lnTo>
                    <a:pt x="4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9"/>
            <p:cNvSpPr/>
            <p:nvPr/>
          </p:nvSpPr>
          <p:spPr>
            <a:xfrm>
              <a:off x="6876242" y="2924251"/>
              <a:ext cx="195538" cy="112917"/>
            </a:xfrm>
            <a:custGeom>
              <a:avLst/>
              <a:gdLst/>
              <a:ahLst/>
              <a:cxnLst/>
              <a:rect l="l" t="t" r="r" b="b"/>
              <a:pathLst>
                <a:path w="5512" h="3183" extrusionOk="0">
                  <a:moveTo>
                    <a:pt x="4168" y="1"/>
                  </a:moveTo>
                  <a:lnTo>
                    <a:pt x="0" y="2375"/>
                  </a:lnTo>
                  <a:lnTo>
                    <a:pt x="224" y="3137"/>
                  </a:lnTo>
                  <a:lnTo>
                    <a:pt x="1345" y="3182"/>
                  </a:lnTo>
                  <a:lnTo>
                    <a:pt x="5512" y="762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9"/>
            <p:cNvSpPr/>
            <p:nvPr/>
          </p:nvSpPr>
          <p:spPr>
            <a:xfrm>
              <a:off x="6842860" y="3008503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41" y="0"/>
                  </a:moveTo>
                  <a:lnTo>
                    <a:pt x="0" y="583"/>
                  </a:lnTo>
                  <a:lnTo>
                    <a:pt x="0" y="2107"/>
                  </a:lnTo>
                  <a:lnTo>
                    <a:pt x="941" y="3809"/>
                  </a:lnTo>
                  <a:lnTo>
                    <a:pt x="2286" y="4571"/>
                  </a:lnTo>
                  <a:lnTo>
                    <a:pt x="3271" y="4033"/>
                  </a:lnTo>
                  <a:lnTo>
                    <a:pt x="3271" y="2465"/>
                  </a:lnTo>
                  <a:lnTo>
                    <a:pt x="2286" y="807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9"/>
            <p:cNvSpPr/>
            <p:nvPr/>
          </p:nvSpPr>
          <p:spPr>
            <a:xfrm>
              <a:off x="6739523" y="2657199"/>
              <a:ext cx="162192" cy="141510"/>
            </a:xfrm>
            <a:custGeom>
              <a:avLst/>
              <a:gdLst/>
              <a:ahLst/>
              <a:cxnLst/>
              <a:rect l="l" t="t" r="r" b="b"/>
              <a:pathLst>
                <a:path w="4572" h="3989" extrusionOk="0">
                  <a:moveTo>
                    <a:pt x="4571" y="1"/>
                  </a:moveTo>
                  <a:lnTo>
                    <a:pt x="1" y="2107"/>
                  </a:lnTo>
                  <a:lnTo>
                    <a:pt x="45" y="3630"/>
                  </a:lnTo>
                  <a:lnTo>
                    <a:pt x="404" y="3989"/>
                  </a:lnTo>
                  <a:lnTo>
                    <a:pt x="4571" y="1569"/>
                  </a:lnTo>
                  <a:lnTo>
                    <a:pt x="45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9"/>
            <p:cNvSpPr/>
            <p:nvPr/>
          </p:nvSpPr>
          <p:spPr>
            <a:xfrm>
              <a:off x="6707737" y="2598383"/>
              <a:ext cx="193977" cy="144703"/>
            </a:xfrm>
            <a:custGeom>
              <a:avLst/>
              <a:gdLst/>
              <a:ahLst/>
              <a:cxnLst/>
              <a:rect l="l" t="t" r="r" b="b"/>
              <a:pathLst>
                <a:path w="5468" h="4079" extrusionOk="0">
                  <a:moveTo>
                    <a:pt x="4526" y="1"/>
                  </a:moveTo>
                  <a:lnTo>
                    <a:pt x="628" y="1927"/>
                  </a:lnTo>
                  <a:lnTo>
                    <a:pt x="0" y="2376"/>
                  </a:lnTo>
                  <a:lnTo>
                    <a:pt x="1300" y="4078"/>
                  </a:lnTo>
                  <a:lnTo>
                    <a:pt x="5467" y="1659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9"/>
            <p:cNvSpPr/>
            <p:nvPr/>
          </p:nvSpPr>
          <p:spPr>
            <a:xfrm>
              <a:off x="6672759" y="2571351"/>
              <a:ext cx="195574" cy="111321"/>
            </a:xfrm>
            <a:custGeom>
              <a:avLst/>
              <a:gdLst/>
              <a:ahLst/>
              <a:cxnLst/>
              <a:rect l="l" t="t" r="r" b="b"/>
              <a:pathLst>
                <a:path w="5513" h="3138" extrusionOk="0">
                  <a:moveTo>
                    <a:pt x="4123" y="1"/>
                  </a:moveTo>
                  <a:lnTo>
                    <a:pt x="1" y="2376"/>
                  </a:lnTo>
                  <a:lnTo>
                    <a:pt x="225" y="3138"/>
                  </a:lnTo>
                  <a:lnTo>
                    <a:pt x="1345" y="3138"/>
                  </a:lnTo>
                  <a:lnTo>
                    <a:pt x="5512" y="763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9"/>
            <p:cNvSpPr/>
            <p:nvPr/>
          </p:nvSpPr>
          <p:spPr>
            <a:xfrm>
              <a:off x="6637781" y="2655603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87" y="1"/>
                  </a:moveTo>
                  <a:lnTo>
                    <a:pt x="1" y="538"/>
                  </a:lnTo>
                  <a:lnTo>
                    <a:pt x="1" y="2107"/>
                  </a:lnTo>
                  <a:lnTo>
                    <a:pt x="987" y="3765"/>
                  </a:lnTo>
                  <a:lnTo>
                    <a:pt x="2331" y="4571"/>
                  </a:lnTo>
                  <a:lnTo>
                    <a:pt x="3272" y="4034"/>
                  </a:lnTo>
                  <a:lnTo>
                    <a:pt x="3272" y="2465"/>
                  </a:lnTo>
                  <a:lnTo>
                    <a:pt x="2331" y="763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9"/>
            <p:cNvSpPr/>
            <p:nvPr/>
          </p:nvSpPr>
          <p:spPr>
            <a:xfrm>
              <a:off x="5873198" y="2782779"/>
              <a:ext cx="701057" cy="383130"/>
            </a:xfrm>
            <a:custGeom>
              <a:avLst/>
              <a:gdLst/>
              <a:ahLst/>
              <a:cxnLst/>
              <a:rect l="l" t="t" r="r" b="b"/>
              <a:pathLst>
                <a:path w="19762" h="10800" extrusionOk="0">
                  <a:moveTo>
                    <a:pt x="19761" y="1"/>
                  </a:moveTo>
                  <a:lnTo>
                    <a:pt x="17431" y="180"/>
                  </a:lnTo>
                  <a:lnTo>
                    <a:pt x="0" y="10262"/>
                  </a:lnTo>
                  <a:lnTo>
                    <a:pt x="628" y="10800"/>
                  </a:lnTo>
                  <a:lnTo>
                    <a:pt x="2779" y="10620"/>
                  </a:lnTo>
                  <a:lnTo>
                    <a:pt x="197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9"/>
            <p:cNvSpPr/>
            <p:nvPr/>
          </p:nvSpPr>
          <p:spPr>
            <a:xfrm>
              <a:off x="6133900" y="3173814"/>
              <a:ext cx="666079" cy="424458"/>
            </a:xfrm>
            <a:custGeom>
              <a:avLst/>
              <a:gdLst/>
              <a:ahLst/>
              <a:cxnLst/>
              <a:rect l="l" t="t" r="r" b="b"/>
              <a:pathLst>
                <a:path w="18776" h="11965" extrusionOk="0">
                  <a:moveTo>
                    <a:pt x="18775" y="1"/>
                  </a:moveTo>
                  <a:lnTo>
                    <a:pt x="1031" y="9590"/>
                  </a:lnTo>
                  <a:lnTo>
                    <a:pt x="0" y="11965"/>
                  </a:lnTo>
                  <a:lnTo>
                    <a:pt x="17431" y="1883"/>
                  </a:lnTo>
                  <a:lnTo>
                    <a:pt x="18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9"/>
            <p:cNvSpPr/>
            <p:nvPr/>
          </p:nvSpPr>
          <p:spPr>
            <a:xfrm>
              <a:off x="6172036" y="3062531"/>
              <a:ext cx="627943" cy="467383"/>
            </a:xfrm>
            <a:custGeom>
              <a:avLst/>
              <a:gdLst/>
              <a:ahLst/>
              <a:cxnLst/>
              <a:rect l="l" t="t" r="r" b="b"/>
              <a:pathLst>
                <a:path w="17701" h="13175" extrusionOk="0">
                  <a:moveTo>
                    <a:pt x="17700" y="1"/>
                  </a:moveTo>
                  <a:lnTo>
                    <a:pt x="986" y="9411"/>
                  </a:lnTo>
                  <a:lnTo>
                    <a:pt x="1" y="9949"/>
                  </a:lnTo>
                  <a:lnTo>
                    <a:pt x="269" y="13175"/>
                  </a:lnTo>
                  <a:lnTo>
                    <a:pt x="17700" y="3138"/>
                  </a:lnTo>
                  <a:lnTo>
                    <a:pt x="177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9"/>
            <p:cNvSpPr/>
            <p:nvPr/>
          </p:nvSpPr>
          <p:spPr>
            <a:xfrm>
              <a:off x="6125954" y="2940144"/>
              <a:ext cx="674025" cy="480119"/>
            </a:xfrm>
            <a:custGeom>
              <a:avLst/>
              <a:gdLst/>
              <a:ahLst/>
              <a:cxnLst/>
              <a:rect l="l" t="t" r="r" b="b"/>
              <a:pathLst>
                <a:path w="19000" h="13534" extrusionOk="0">
                  <a:moveTo>
                    <a:pt x="17073" y="1"/>
                  </a:moveTo>
                  <a:lnTo>
                    <a:pt x="0" y="10083"/>
                  </a:lnTo>
                  <a:lnTo>
                    <a:pt x="1568" y="13533"/>
                  </a:lnTo>
                  <a:lnTo>
                    <a:pt x="18999" y="3451"/>
                  </a:lnTo>
                  <a:lnTo>
                    <a:pt x="176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9"/>
            <p:cNvSpPr/>
            <p:nvPr/>
          </p:nvSpPr>
          <p:spPr>
            <a:xfrm>
              <a:off x="6038509" y="2836842"/>
              <a:ext cx="713792" cy="460998"/>
            </a:xfrm>
            <a:custGeom>
              <a:avLst/>
              <a:gdLst/>
              <a:ahLst/>
              <a:cxnLst/>
              <a:rect l="l" t="t" r="r" b="b"/>
              <a:pathLst>
                <a:path w="20121" h="12995" extrusionOk="0">
                  <a:moveTo>
                    <a:pt x="17790" y="0"/>
                  </a:moveTo>
                  <a:lnTo>
                    <a:pt x="583" y="9589"/>
                  </a:lnTo>
                  <a:lnTo>
                    <a:pt x="1" y="10082"/>
                  </a:lnTo>
                  <a:lnTo>
                    <a:pt x="2689" y="12995"/>
                  </a:lnTo>
                  <a:lnTo>
                    <a:pt x="20120" y="2913"/>
                  </a:lnTo>
                  <a:lnTo>
                    <a:pt x="177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9"/>
            <p:cNvSpPr/>
            <p:nvPr/>
          </p:nvSpPr>
          <p:spPr>
            <a:xfrm>
              <a:off x="5955853" y="2782779"/>
              <a:ext cx="713757" cy="411758"/>
            </a:xfrm>
            <a:custGeom>
              <a:avLst/>
              <a:gdLst/>
              <a:ahLst/>
              <a:cxnLst/>
              <a:rect l="l" t="t" r="r" b="b"/>
              <a:pathLst>
                <a:path w="20120" h="11607" extrusionOk="0">
                  <a:moveTo>
                    <a:pt x="17431" y="1"/>
                  </a:moveTo>
                  <a:lnTo>
                    <a:pt x="1" y="10038"/>
                  </a:lnTo>
                  <a:lnTo>
                    <a:pt x="583" y="11427"/>
                  </a:lnTo>
                  <a:lnTo>
                    <a:pt x="2689" y="11606"/>
                  </a:lnTo>
                  <a:lnTo>
                    <a:pt x="20120" y="1524"/>
                  </a:lnTo>
                  <a:lnTo>
                    <a:pt x="174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9"/>
            <p:cNvSpPr/>
            <p:nvPr/>
          </p:nvSpPr>
          <p:spPr>
            <a:xfrm>
              <a:off x="5825520" y="3138837"/>
              <a:ext cx="356098" cy="467383"/>
            </a:xfrm>
            <a:custGeom>
              <a:avLst/>
              <a:gdLst/>
              <a:ahLst/>
              <a:cxnLst/>
              <a:rect l="l" t="t" r="r" b="b"/>
              <a:pathLst>
                <a:path w="10038" h="13175" extrusionOk="0">
                  <a:moveTo>
                    <a:pt x="3675" y="1"/>
                  </a:moveTo>
                  <a:lnTo>
                    <a:pt x="1344" y="225"/>
                  </a:lnTo>
                  <a:lnTo>
                    <a:pt x="0" y="2152"/>
                  </a:lnTo>
                  <a:lnTo>
                    <a:pt x="0" y="5244"/>
                  </a:lnTo>
                  <a:lnTo>
                    <a:pt x="1344" y="8694"/>
                  </a:lnTo>
                  <a:lnTo>
                    <a:pt x="3675" y="11606"/>
                  </a:lnTo>
                  <a:lnTo>
                    <a:pt x="6363" y="13175"/>
                  </a:lnTo>
                  <a:lnTo>
                    <a:pt x="8693" y="12951"/>
                  </a:lnTo>
                  <a:lnTo>
                    <a:pt x="10037" y="11024"/>
                  </a:lnTo>
                  <a:lnTo>
                    <a:pt x="10037" y="7932"/>
                  </a:lnTo>
                  <a:lnTo>
                    <a:pt x="8693" y="4482"/>
                  </a:lnTo>
                  <a:lnTo>
                    <a:pt x="6363" y="156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9"/>
            <p:cNvSpPr/>
            <p:nvPr/>
          </p:nvSpPr>
          <p:spPr>
            <a:xfrm>
              <a:off x="5614091" y="3391592"/>
              <a:ext cx="583422" cy="494415"/>
            </a:xfrm>
            <a:custGeom>
              <a:avLst/>
              <a:gdLst/>
              <a:ahLst/>
              <a:cxnLst/>
              <a:rect l="l" t="t" r="r" b="b"/>
              <a:pathLst>
                <a:path w="16446" h="13937" extrusionOk="0">
                  <a:moveTo>
                    <a:pt x="16446" y="1"/>
                  </a:moveTo>
                  <a:lnTo>
                    <a:pt x="1" y="7708"/>
                  </a:lnTo>
                  <a:lnTo>
                    <a:pt x="180" y="12816"/>
                  </a:lnTo>
                  <a:lnTo>
                    <a:pt x="1390" y="13936"/>
                  </a:lnTo>
                  <a:lnTo>
                    <a:pt x="16446" y="5243"/>
                  </a:lnTo>
                  <a:lnTo>
                    <a:pt x="16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9"/>
            <p:cNvSpPr/>
            <p:nvPr/>
          </p:nvSpPr>
          <p:spPr>
            <a:xfrm>
              <a:off x="5507596" y="3194496"/>
              <a:ext cx="689918" cy="505519"/>
            </a:xfrm>
            <a:custGeom>
              <a:avLst/>
              <a:gdLst/>
              <a:ahLst/>
              <a:cxnLst/>
              <a:rect l="l" t="t" r="r" b="b"/>
              <a:pathLst>
                <a:path w="19448" h="14250" extrusionOk="0">
                  <a:moveTo>
                    <a:pt x="16221" y="0"/>
                  </a:moveTo>
                  <a:lnTo>
                    <a:pt x="2017" y="7035"/>
                  </a:lnTo>
                  <a:lnTo>
                    <a:pt x="0" y="8693"/>
                  </a:lnTo>
                  <a:lnTo>
                    <a:pt x="4392" y="14250"/>
                  </a:lnTo>
                  <a:lnTo>
                    <a:pt x="19448" y="5557"/>
                  </a:lnTo>
                  <a:lnTo>
                    <a:pt x="162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9"/>
            <p:cNvSpPr/>
            <p:nvPr/>
          </p:nvSpPr>
          <p:spPr>
            <a:xfrm>
              <a:off x="5626791" y="3431324"/>
              <a:ext cx="166945" cy="130406"/>
            </a:xfrm>
            <a:custGeom>
              <a:avLst/>
              <a:gdLst/>
              <a:ahLst/>
              <a:cxnLst/>
              <a:rect l="l" t="t" r="r" b="b"/>
              <a:pathLst>
                <a:path w="4706" h="3676" extrusionOk="0">
                  <a:moveTo>
                    <a:pt x="3899" y="1"/>
                  </a:moveTo>
                  <a:lnTo>
                    <a:pt x="1" y="2241"/>
                  </a:lnTo>
                  <a:lnTo>
                    <a:pt x="808" y="3675"/>
                  </a:lnTo>
                  <a:lnTo>
                    <a:pt x="4706" y="143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9"/>
            <p:cNvSpPr/>
            <p:nvPr/>
          </p:nvSpPr>
          <p:spPr>
            <a:xfrm>
              <a:off x="5674504" y="3544204"/>
              <a:ext cx="103339" cy="81096"/>
            </a:xfrm>
            <a:custGeom>
              <a:avLst/>
              <a:gdLst/>
              <a:ahLst/>
              <a:cxnLst/>
              <a:rect l="l" t="t" r="r" b="b"/>
              <a:pathLst>
                <a:path w="2913" h="2286" extrusionOk="0">
                  <a:moveTo>
                    <a:pt x="2375" y="0"/>
                  </a:moveTo>
                  <a:lnTo>
                    <a:pt x="0" y="1389"/>
                  </a:lnTo>
                  <a:lnTo>
                    <a:pt x="493" y="2286"/>
                  </a:lnTo>
                  <a:lnTo>
                    <a:pt x="2913" y="896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9"/>
            <p:cNvSpPr/>
            <p:nvPr/>
          </p:nvSpPr>
          <p:spPr>
            <a:xfrm>
              <a:off x="5388366" y="3102298"/>
              <a:ext cx="694707" cy="400619"/>
            </a:xfrm>
            <a:custGeom>
              <a:avLst/>
              <a:gdLst/>
              <a:ahLst/>
              <a:cxnLst/>
              <a:rect l="l" t="t" r="r" b="b"/>
              <a:pathLst>
                <a:path w="19583" h="11293" extrusionOk="0">
                  <a:moveTo>
                    <a:pt x="15057" y="0"/>
                  </a:moveTo>
                  <a:lnTo>
                    <a:pt x="1" y="8693"/>
                  </a:lnTo>
                  <a:lnTo>
                    <a:pt x="718" y="11247"/>
                  </a:lnTo>
                  <a:lnTo>
                    <a:pt x="4526" y="11292"/>
                  </a:lnTo>
                  <a:lnTo>
                    <a:pt x="19582" y="2599"/>
                  </a:lnTo>
                  <a:lnTo>
                    <a:pt x="15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9"/>
            <p:cNvSpPr/>
            <p:nvPr/>
          </p:nvSpPr>
          <p:spPr>
            <a:xfrm>
              <a:off x="5146749" y="3410678"/>
              <a:ext cx="241656" cy="297281"/>
            </a:xfrm>
            <a:custGeom>
              <a:avLst/>
              <a:gdLst/>
              <a:ahLst/>
              <a:cxnLst/>
              <a:rect l="l" t="t" r="r" b="b"/>
              <a:pathLst>
                <a:path w="6812" h="8380" extrusionOk="0">
                  <a:moveTo>
                    <a:pt x="6812" y="0"/>
                  </a:moveTo>
                  <a:lnTo>
                    <a:pt x="3630" y="1837"/>
                  </a:lnTo>
                  <a:lnTo>
                    <a:pt x="1" y="8380"/>
                  </a:lnTo>
                  <a:lnTo>
                    <a:pt x="2868" y="7349"/>
                  </a:lnTo>
                  <a:lnTo>
                    <a:pt x="68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9"/>
            <p:cNvSpPr/>
            <p:nvPr/>
          </p:nvSpPr>
          <p:spPr>
            <a:xfrm>
              <a:off x="5283468" y="3860530"/>
              <a:ext cx="379937" cy="90639"/>
            </a:xfrm>
            <a:custGeom>
              <a:avLst/>
              <a:gdLst/>
              <a:ahLst/>
              <a:cxnLst/>
              <a:rect l="l" t="t" r="r" b="b"/>
              <a:pathLst>
                <a:path w="10710" h="2555" extrusionOk="0">
                  <a:moveTo>
                    <a:pt x="7797" y="0"/>
                  </a:moveTo>
                  <a:lnTo>
                    <a:pt x="1076" y="717"/>
                  </a:lnTo>
                  <a:lnTo>
                    <a:pt x="0" y="2420"/>
                  </a:lnTo>
                  <a:lnTo>
                    <a:pt x="7483" y="2554"/>
                  </a:lnTo>
                  <a:lnTo>
                    <a:pt x="10710" y="717"/>
                  </a:lnTo>
                  <a:lnTo>
                    <a:pt x="77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9"/>
            <p:cNvSpPr/>
            <p:nvPr/>
          </p:nvSpPr>
          <p:spPr>
            <a:xfrm>
              <a:off x="5340688" y="3699972"/>
              <a:ext cx="322716" cy="213063"/>
            </a:xfrm>
            <a:custGeom>
              <a:avLst/>
              <a:gdLst/>
              <a:ahLst/>
              <a:cxnLst/>
              <a:rect l="l" t="t" r="r" b="b"/>
              <a:pathLst>
                <a:path w="9097" h="6006" extrusionOk="0">
                  <a:moveTo>
                    <a:pt x="9097" y="1"/>
                  </a:moveTo>
                  <a:lnTo>
                    <a:pt x="2823" y="1659"/>
                  </a:lnTo>
                  <a:lnTo>
                    <a:pt x="0" y="3406"/>
                  </a:lnTo>
                  <a:lnTo>
                    <a:pt x="0" y="6005"/>
                  </a:lnTo>
                  <a:lnTo>
                    <a:pt x="9097" y="5243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9"/>
            <p:cNvSpPr/>
            <p:nvPr/>
          </p:nvSpPr>
          <p:spPr>
            <a:xfrm>
              <a:off x="5261190" y="3502876"/>
              <a:ext cx="402216" cy="317962"/>
            </a:xfrm>
            <a:custGeom>
              <a:avLst/>
              <a:gdLst/>
              <a:ahLst/>
              <a:cxnLst/>
              <a:rect l="l" t="t" r="r" b="b"/>
              <a:pathLst>
                <a:path w="11338" h="8963" extrusionOk="0">
                  <a:moveTo>
                    <a:pt x="8111" y="0"/>
                  </a:moveTo>
                  <a:lnTo>
                    <a:pt x="1" y="5467"/>
                  </a:lnTo>
                  <a:lnTo>
                    <a:pt x="628" y="7349"/>
                  </a:lnTo>
                  <a:lnTo>
                    <a:pt x="2241" y="8962"/>
                  </a:lnTo>
                  <a:lnTo>
                    <a:pt x="11338" y="5557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9"/>
            <p:cNvSpPr/>
            <p:nvPr/>
          </p:nvSpPr>
          <p:spPr>
            <a:xfrm>
              <a:off x="5203969" y="3410678"/>
              <a:ext cx="344994" cy="311577"/>
            </a:xfrm>
            <a:custGeom>
              <a:avLst/>
              <a:gdLst/>
              <a:ahLst/>
              <a:cxnLst/>
              <a:rect l="l" t="t" r="r" b="b"/>
              <a:pathLst>
                <a:path w="9725" h="8783" extrusionOk="0">
                  <a:moveTo>
                    <a:pt x="5199" y="0"/>
                  </a:moveTo>
                  <a:lnTo>
                    <a:pt x="1" y="7483"/>
                  </a:lnTo>
                  <a:lnTo>
                    <a:pt x="852" y="8559"/>
                  </a:lnTo>
                  <a:lnTo>
                    <a:pt x="2241" y="8783"/>
                  </a:lnTo>
                  <a:lnTo>
                    <a:pt x="9724" y="2599"/>
                  </a:lnTo>
                  <a:lnTo>
                    <a:pt x="5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9"/>
            <p:cNvSpPr/>
            <p:nvPr/>
          </p:nvSpPr>
          <p:spPr>
            <a:xfrm>
              <a:off x="5278679" y="3820798"/>
              <a:ext cx="62046" cy="114478"/>
            </a:xfrm>
            <a:custGeom>
              <a:avLst/>
              <a:gdLst/>
              <a:ahLst/>
              <a:cxnLst/>
              <a:rect l="l" t="t" r="r" b="b"/>
              <a:pathLst>
                <a:path w="1749" h="3227" extrusionOk="0">
                  <a:moveTo>
                    <a:pt x="1748" y="0"/>
                  </a:moveTo>
                  <a:lnTo>
                    <a:pt x="1" y="90"/>
                  </a:lnTo>
                  <a:lnTo>
                    <a:pt x="90" y="2644"/>
                  </a:lnTo>
                  <a:lnTo>
                    <a:pt x="673" y="3226"/>
                  </a:lnTo>
                  <a:lnTo>
                    <a:pt x="1748" y="259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9"/>
            <p:cNvSpPr/>
            <p:nvPr/>
          </p:nvSpPr>
          <p:spPr>
            <a:xfrm>
              <a:off x="5226212" y="3714268"/>
              <a:ext cx="114513" cy="128810"/>
            </a:xfrm>
            <a:custGeom>
              <a:avLst/>
              <a:gdLst/>
              <a:ahLst/>
              <a:cxnLst/>
              <a:rect l="l" t="t" r="r" b="b"/>
              <a:pathLst>
                <a:path w="3228" h="3631" extrusionOk="0">
                  <a:moveTo>
                    <a:pt x="987" y="1"/>
                  </a:moveTo>
                  <a:lnTo>
                    <a:pt x="1" y="852"/>
                  </a:lnTo>
                  <a:lnTo>
                    <a:pt x="2152" y="3630"/>
                  </a:lnTo>
                  <a:lnTo>
                    <a:pt x="3227" y="3003"/>
                  </a:lnTo>
                  <a:lnTo>
                    <a:pt x="1614" y="225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9"/>
            <p:cNvSpPr/>
            <p:nvPr/>
          </p:nvSpPr>
          <p:spPr>
            <a:xfrm>
              <a:off x="5165834" y="3676133"/>
              <a:ext cx="117671" cy="68396"/>
            </a:xfrm>
            <a:custGeom>
              <a:avLst/>
              <a:gdLst/>
              <a:ahLst/>
              <a:cxnLst/>
              <a:rect l="l" t="t" r="r" b="b"/>
              <a:pathLst>
                <a:path w="3317" h="1928" extrusionOk="0">
                  <a:moveTo>
                    <a:pt x="1076" y="0"/>
                  </a:moveTo>
                  <a:lnTo>
                    <a:pt x="0" y="583"/>
                  </a:lnTo>
                  <a:lnTo>
                    <a:pt x="359" y="1882"/>
                  </a:lnTo>
                  <a:lnTo>
                    <a:pt x="2286" y="1927"/>
                  </a:lnTo>
                  <a:lnTo>
                    <a:pt x="3316" y="1300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9"/>
            <p:cNvSpPr/>
            <p:nvPr/>
          </p:nvSpPr>
          <p:spPr>
            <a:xfrm>
              <a:off x="5108614" y="3696780"/>
              <a:ext cx="193942" cy="271880"/>
            </a:xfrm>
            <a:custGeom>
              <a:avLst/>
              <a:gdLst/>
              <a:ahLst/>
              <a:cxnLst/>
              <a:rect l="l" t="t" r="r" b="b"/>
              <a:pathLst>
                <a:path w="5467" h="7664" extrusionOk="0">
                  <a:moveTo>
                    <a:pt x="1613" y="1"/>
                  </a:moveTo>
                  <a:lnTo>
                    <a:pt x="0" y="942"/>
                  </a:lnTo>
                  <a:lnTo>
                    <a:pt x="0" y="3541"/>
                  </a:lnTo>
                  <a:lnTo>
                    <a:pt x="1613" y="6319"/>
                  </a:lnTo>
                  <a:lnTo>
                    <a:pt x="3899" y="7663"/>
                  </a:lnTo>
                  <a:lnTo>
                    <a:pt x="5467" y="6722"/>
                  </a:lnTo>
                  <a:lnTo>
                    <a:pt x="5467" y="4123"/>
                  </a:lnTo>
                  <a:lnTo>
                    <a:pt x="3899" y="134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9"/>
            <p:cNvSpPr/>
            <p:nvPr/>
          </p:nvSpPr>
          <p:spPr>
            <a:xfrm>
              <a:off x="5216705" y="3882772"/>
              <a:ext cx="124021" cy="228956"/>
            </a:xfrm>
            <a:custGeom>
              <a:avLst/>
              <a:gdLst/>
              <a:ahLst/>
              <a:cxnLst/>
              <a:rect l="l" t="t" r="r" b="b"/>
              <a:pathLst>
                <a:path w="3496" h="6454" extrusionOk="0">
                  <a:moveTo>
                    <a:pt x="3495" y="1"/>
                  </a:moveTo>
                  <a:lnTo>
                    <a:pt x="0" y="225"/>
                  </a:lnTo>
                  <a:lnTo>
                    <a:pt x="135" y="5333"/>
                  </a:lnTo>
                  <a:lnTo>
                    <a:pt x="1344" y="6453"/>
                  </a:lnTo>
                  <a:lnTo>
                    <a:pt x="3495" y="5243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9"/>
            <p:cNvSpPr/>
            <p:nvPr/>
          </p:nvSpPr>
          <p:spPr>
            <a:xfrm>
              <a:off x="5110175" y="3671380"/>
              <a:ext cx="230552" cy="255952"/>
            </a:xfrm>
            <a:custGeom>
              <a:avLst/>
              <a:gdLst/>
              <a:ahLst/>
              <a:cxnLst/>
              <a:rect l="l" t="t" r="r" b="b"/>
              <a:pathLst>
                <a:path w="6499" h="7215" extrusionOk="0">
                  <a:moveTo>
                    <a:pt x="2017" y="0"/>
                  </a:moveTo>
                  <a:lnTo>
                    <a:pt x="1" y="1658"/>
                  </a:lnTo>
                  <a:lnTo>
                    <a:pt x="4347" y="7214"/>
                  </a:lnTo>
                  <a:lnTo>
                    <a:pt x="6498" y="5960"/>
                  </a:lnTo>
                  <a:lnTo>
                    <a:pt x="3272" y="448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9"/>
            <p:cNvSpPr/>
            <p:nvPr/>
          </p:nvSpPr>
          <p:spPr>
            <a:xfrm>
              <a:off x="4990980" y="3593478"/>
              <a:ext cx="235270" cy="136721"/>
            </a:xfrm>
            <a:custGeom>
              <a:avLst/>
              <a:gdLst/>
              <a:ahLst/>
              <a:cxnLst/>
              <a:rect l="l" t="t" r="r" b="b"/>
              <a:pathLst>
                <a:path w="6632" h="3854" extrusionOk="0">
                  <a:moveTo>
                    <a:pt x="2106" y="0"/>
                  </a:moveTo>
                  <a:lnTo>
                    <a:pt x="0" y="1255"/>
                  </a:lnTo>
                  <a:lnTo>
                    <a:pt x="717" y="3764"/>
                  </a:lnTo>
                  <a:lnTo>
                    <a:pt x="4526" y="3854"/>
                  </a:lnTo>
                  <a:lnTo>
                    <a:pt x="6632" y="2644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9"/>
            <p:cNvSpPr/>
            <p:nvPr/>
          </p:nvSpPr>
          <p:spPr>
            <a:xfrm>
              <a:off x="4878100" y="3637998"/>
              <a:ext cx="386323" cy="538901"/>
            </a:xfrm>
            <a:custGeom>
              <a:avLst/>
              <a:gdLst/>
              <a:ahLst/>
              <a:cxnLst/>
              <a:rect l="l" t="t" r="r" b="b"/>
              <a:pathLst>
                <a:path w="10890" h="15191" extrusionOk="0">
                  <a:moveTo>
                    <a:pt x="3182" y="0"/>
                  </a:moveTo>
                  <a:lnTo>
                    <a:pt x="1" y="1837"/>
                  </a:lnTo>
                  <a:lnTo>
                    <a:pt x="1" y="7035"/>
                  </a:lnTo>
                  <a:lnTo>
                    <a:pt x="3182" y="12591"/>
                  </a:lnTo>
                  <a:lnTo>
                    <a:pt x="7708" y="15190"/>
                  </a:lnTo>
                  <a:lnTo>
                    <a:pt x="10889" y="13353"/>
                  </a:lnTo>
                  <a:lnTo>
                    <a:pt x="10889" y="8155"/>
                  </a:lnTo>
                  <a:lnTo>
                    <a:pt x="7708" y="2599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9"/>
            <p:cNvSpPr/>
            <p:nvPr/>
          </p:nvSpPr>
          <p:spPr>
            <a:xfrm>
              <a:off x="5644280" y="3275555"/>
              <a:ext cx="87481" cy="79499"/>
            </a:xfrm>
            <a:custGeom>
              <a:avLst/>
              <a:gdLst/>
              <a:ahLst/>
              <a:cxnLst/>
              <a:rect l="l" t="t" r="r" b="b"/>
              <a:pathLst>
                <a:path w="2466" h="2241" extrusionOk="0">
                  <a:moveTo>
                    <a:pt x="628" y="0"/>
                  </a:moveTo>
                  <a:lnTo>
                    <a:pt x="1" y="180"/>
                  </a:lnTo>
                  <a:lnTo>
                    <a:pt x="1" y="1210"/>
                  </a:lnTo>
                  <a:lnTo>
                    <a:pt x="1838" y="2241"/>
                  </a:lnTo>
                  <a:lnTo>
                    <a:pt x="2465" y="986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9"/>
            <p:cNvSpPr/>
            <p:nvPr/>
          </p:nvSpPr>
          <p:spPr>
            <a:xfrm>
              <a:off x="5709482" y="3305744"/>
              <a:ext cx="106531" cy="49310"/>
            </a:xfrm>
            <a:custGeom>
              <a:avLst/>
              <a:gdLst/>
              <a:ahLst/>
              <a:cxnLst/>
              <a:rect l="l" t="t" r="r" b="b"/>
              <a:pathLst>
                <a:path w="3003" h="1390" extrusionOk="0">
                  <a:moveTo>
                    <a:pt x="2823" y="1"/>
                  </a:moveTo>
                  <a:lnTo>
                    <a:pt x="0" y="404"/>
                  </a:lnTo>
                  <a:lnTo>
                    <a:pt x="0" y="1390"/>
                  </a:lnTo>
                  <a:lnTo>
                    <a:pt x="2599" y="1390"/>
                  </a:lnTo>
                  <a:lnTo>
                    <a:pt x="3002" y="1031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9"/>
            <p:cNvSpPr/>
            <p:nvPr/>
          </p:nvSpPr>
          <p:spPr>
            <a:xfrm>
              <a:off x="5801681" y="3272363"/>
              <a:ext cx="65203" cy="82692"/>
            </a:xfrm>
            <a:custGeom>
              <a:avLst/>
              <a:gdLst/>
              <a:ahLst/>
              <a:cxnLst/>
              <a:rect l="l" t="t" r="r" b="b"/>
              <a:pathLst>
                <a:path w="1838" h="2331" extrusionOk="0">
                  <a:moveTo>
                    <a:pt x="807" y="1"/>
                  </a:moveTo>
                  <a:lnTo>
                    <a:pt x="0" y="1345"/>
                  </a:lnTo>
                  <a:lnTo>
                    <a:pt x="0" y="2331"/>
                  </a:lnTo>
                  <a:lnTo>
                    <a:pt x="1837" y="1300"/>
                  </a:lnTo>
                  <a:lnTo>
                    <a:pt x="1837" y="270"/>
                  </a:lnTo>
                  <a:lnTo>
                    <a:pt x="8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9"/>
            <p:cNvSpPr/>
            <p:nvPr/>
          </p:nvSpPr>
          <p:spPr>
            <a:xfrm>
              <a:off x="5644280" y="3191303"/>
              <a:ext cx="222606" cy="128810"/>
            </a:xfrm>
            <a:custGeom>
              <a:avLst/>
              <a:gdLst/>
              <a:ahLst/>
              <a:cxnLst/>
              <a:rect l="l" t="t" r="r" b="b"/>
              <a:pathLst>
                <a:path w="6275" h="3631" extrusionOk="0">
                  <a:moveTo>
                    <a:pt x="1838" y="1"/>
                  </a:moveTo>
                  <a:lnTo>
                    <a:pt x="1" y="1076"/>
                  </a:lnTo>
                  <a:lnTo>
                    <a:pt x="1" y="2555"/>
                  </a:lnTo>
                  <a:lnTo>
                    <a:pt x="1838" y="3630"/>
                  </a:lnTo>
                  <a:lnTo>
                    <a:pt x="4437" y="3630"/>
                  </a:lnTo>
                  <a:lnTo>
                    <a:pt x="6274" y="2555"/>
                  </a:lnTo>
                  <a:lnTo>
                    <a:pt x="6274" y="1076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9"/>
            <p:cNvSpPr/>
            <p:nvPr/>
          </p:nvSpPr>
          <p:spPr>
            <a:xfrm>
              <a:off x="5669715" y="3205600"/>
              <a:ext cx="49310" cy="54099"/>
            </a:xfrm>
            <a:custGeom>
              <a:avLst/>
              <a:gdLst/>
              <a:ahLst/>
              <a:cxnLst/>
              <a:rect l="l" t="t" r="r" b="b"/>
              <a:pathLst>
                <a:path w="1390" h="1525" extrusionOk="0">
                  <a:moveTo>
                    <a:pt x="1390" y="1"/>
                  </a:moveTo>
                  <a:lnTo>
                    <a:pt x="1" y="852"/>
                  </a:lnTo>
                  <a:lnTo>
                    <a:pt x="1" y="1524"/>
                  </a:lnTo>
                  <a:lnTo>
                    <a:pt x="1390" y="718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5718990" y="3205600"/>
              <a:ext cx="73185" cy="25471"/>
            </a:xfrm>
            <a:custGeom>
              <a:avLst/>
              <a:gdLst/>
              <a:ahLst/>
              <a:cxnLst/>
              <a:rect l="l" t="t" r="r" b="b"/>
              <a:pathLst>
                <a:path w="2063" h="718" extrusionOk="0">
                  <a:moveTo>
                    <a:pt x="1" y="1"/>
                  </a:moveTo>
                  <a:lnTo>
                    <a:pt x="1" y="718"/>
                  </a:lnTo>
                  <a:lnTo>
                    <a:pt x="2062" y="718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5792138" y="3205600"/>
              <a:ext cx="49310" cy="54099"/>
            </a:xfrm>
            <a:custGeom>
              <a:avLst/>
              <a:gdLst/>
              <a:ahLst/>
              <a:cxnLst/>
              <a:rect l="l" t="t" r="r" b="b"/>
              <a:pathLst>
                <a:path w="1390" h="1525" extrusionOk="0">
                  <a:moveTo>
                    <a:pt x="0" y="1"/>
                  </a:moveTo>
                  <a:lnTo>
                    <a:pt x="0" y="718"/>
                  </a:lnTo>
                  <a:lnTo>
                    <a:pt x="1389" y="1524"/>
                  </a:lnTo>
                  <a:lnTo>
                    <a:pt x="1389" y="8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5669715" y="3231035"/>
              <a:ext cx="171734" cy="74746"/>
            </a:xfrm>
            <a:custGeom>
              <a:avLst/>
              <a:gdLst/>
              <a:ahLst/>
              <a:cxnLst/>
              <a:rect l="l" t="t" r="r" b="b"/>
              <a:pathLst>
                <a:path w="4841" h="2107" extrusionOk="0">
                  <a:moveTo>
                    <a:pt x="1390" y="1"/>
                  </a:moveTo>
                  <a:lnTo>
                    <a:pt x="1" y="807"/>
                  </a:lnTo>
                  <a:lnTo>
                    <a:pt x="1" y="1300"/>
                  </a:lnTo>
                  <a:lnTo>
                    <a:pt x="1390" y="2107"/>
                  </a:lnTo>
                  <a:lnTo>
                    <a:pt x="3451" y="2107"/>
                  </a:lnTo>
                  <a:lnTo>
                    <a:pt x="4840" y="1300"/>
                  </a:lnTo>
                  <a:lnTo>
                    <a:pt x="4840" y="80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5703097" y="3529872"/>
              <a:ext cx="600911" cy="351344"/>
            </a:xfrm>
            <a:custGeom>
              <a:avLst/>
              <a:gdLst/>
              <a:ahLst/>
              <a:cxnLst/>
              <a:rect l="l" t="t" r="r" b="b"/>
              <a:pathLst>
                <a:path w="16939" h="9904" extrusionOk="0">
                  <a:moveTo>
                    <a:pt x="14161" y="1"/>
                  </a:moveTo>
                  <a:lnTo>
                    <a:pt x="7305" y="3944"/>
                  </a:lnTo>
                  <a:lnTo>
                    <a:pt x="6274" y="3362"/>
                  </a:lnTo>
                  <a:lnTo>
                    <a:pt x="5736" y="3362"/>
                  </a:lnTo>
                  <a:lnTo>
                    <a:pt x="5736" y="3675"/>
                  </a:lnTo>
                  <a:lnTo>
                    <a:pt x="6767" y="4258"/>
                  </a:lnTo>
                  <a:lnTo>
                    <a:pt x="359" y="7977"/>
                  </a:lnTo>
                  <a:lnTo>
                    <a:pt x="1" y="7843"/>
                  </a:lnTo>
                  <a:lnTo>
                    <a:pt x="1" y="8156"/>
                  </a:lnTo>
                  <a:lnTo>
                    <a:pt x="673" y="9904"/>
                  </a:lnTo>
                  <a:lnTo>
                    <a:pt x="1076" y="9680"/>
                  </a:lnTo>
                  <a:lnTo>
                    <a:pt x="539" y="8336"/>
                  </a:lnTo>
                  <a:lnTo>
                    <a:pt x="14161" y="449"/>
                  </a:lnTo>
                  <a:lnTo>
                    <a:pt x="16536" y="763"/>
                  </a:lnTo>
                  <a:lnTo>
                    <a:pt x="16939" y="494"/>
                  </a:lnTo>
                  <a:lnTo>
                    <a:pt x="16939" y="180"/>
                  </a:lnTo>
                  <a:lnTo>
                    <a:pt x="16356" y="270"/>
                  </a:lnTo>
                  <a:lnTo>
                    <a:pt x="1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5703097" y="3523522"/>
              <a:ext cx="600911" cy="348152"/>
            </a:xfrm>
            <a:custGeom>
              <a:avLst/>
              <a:gdLst/>
              <a:ahLst/>
              <a:cxnLst/>
              <a:rect l="l" t="t" r="r" b="b"/>
              <a:pathLst>
                <a:path w="16939" h="9814" extrusionOk="0">
                  <a:moveTo>
                    <a:pt x="13937" y="1"/>
                  </a:moveTo>
                  <a:lnTo>
                    <a:pt x="7170" y="3899"/>
                  </a:lnTo>
                  <a:lnTo>
                    <a:pt x="6140" y="3317"/>
                  </a:lnTo>
                  <a:lnTo>
                    <a:pt x="5736" y="3541"/>
                  </a:lnTo>
                  <a:lnTo>
                    <a:pt x="6767" y="4168"/>
                  </a:lnTo>
                  <a:lnTo>
                    <a:pt x="1" y="8022"/>
                  </a:lnTo>
                  <a:lnTo>
                    <a:pt x="673" y="9814"/>
                  </a:lnTo>
                  <a:lnTo>
                    <a:pt x="1076" y="9545"/>
                  </a:lnTo>
                  <a:lnTo>
                    <a:pt x="539" y="8201"/>
                  </a:lnTo>
                  <a:lnTo>
                    <a:pt x="14161" y="314"/>
                  </a:lnTo>
                  <a:lnTo>
                    <a:pt x="16536" y="628"/>
                  </a:lnTo>
                  <a:lnTo>
                    <a:pt x="16939" y="359"/>
                  </a:lnTo>
                  <a:lnTo>
                    <a:pt x="13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6028967" y="3706322"/>
              <a:ext cx="114513" cy="74746"/>
            </a:xfrm>
            <a:custGeom>
              <a:avLst/>
              <a:gdLst/>
              <a:ahLst/>
              <a:cxnLst/>
              <a:rect l="l" t="t" r="r" b="b"/>
              <a:pathLst>
                <a:path w="3228" h="2107" extrusionOk="0">
                  <a:moveTo>
                    <a:pt x="225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7"/>
                  </a:lnTo>
                  <a:lnTo>
                    <a:pt x="3227" y="161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6145004" y="3610967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53" y="0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6133900" y="3760385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6028967" y="3536257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84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6165686" y="3784224"/>
              <a:ext cx="112881" cy="76342"/>
            </a:xfrm>
            <a:custGeom>
              <a:avLst/>
              <a:gdLst/>
              <a:ahLst/>
              <a:cxnLst/>
              <a:rect l="l" t="t" r="r" b="b"/>
              <a:pathLst>
                <a:path w="3182" h="2152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58" y="2151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6281723" y="3688833"/>
              <a:ext cx="287738" cy="171734"/>
            </a:xfrm>
            <a:custGeom>
              <a:avLst/>
              <a:gdLst/>
              <a:ahLst/>
              <a:cxnLst/>
              <a:rect l="l" t="t" r="r" b="b"/>
              <a:pathLst>
                <a:path w="8111" h="4841" extrusionOk="0">
                  <a:moveTo>
                    <a:pt x="7708" y="1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6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6270584" y="3839848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70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6165686" y="3615720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6300808" y="3863687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4" y="1"/>
                  </a:moveTo>
                  <a:lnTo>
                    <a:pt x="0" y="91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226" y="161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9"/>
            <p:cNvSpPr/>
            <p:nvPr/>
          </p:nvSpPr>
          <p:spPr>
            <a:xfrm>
              <a:off x="6416846" y="3768332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52" y="0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9"/>
            <p:cNvSpPr/>
            <p:nvPr/>
          </p:nvSpPr>
          <p:spPr>
            <a:xfrm>
              <a:off x="6405707" y="3917750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6300808" y="3693622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97" y="0"/>
                  </a:moveTo>
                  <a:lnTo>
                    <a:pt x="0" y="4481"/>
                  </a:lnTo>
                  <a:lnTo>
                    <a:pt x="0" y="4885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6437492" y="3941589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7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6553529" y="3846234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08" y="0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6542426" y="3997213"/>
              <a:ext cx="23875" cy="19121"/>
            </a:xfrm>
            <a:custGeom>
              <a:avLst/>
              <a:gdLst/>
              <a:ahLst/>
              <a:cxnLst/>
              <a:rect l="l" t="t" r="r" b="b"/>
              <a:pathLst>
                <a:path w="673" h="539" extrusionOk="0">
                  <a:moveTo>
                    <a:pt x="359" y="1"/>
                  </a:moveTo>
                  <a:lnTo>
                    <a:pt x="0" y="225"/>
                  </a:lnTo>
                  <a:lnTo>
                    <a:pt x="0" y="539"/>
                  </a:lnTo>
                  <a:lnTo>
                    <a:pt x="672" y="539"/>
                  </a:lnTo>
                  <a:lnTo>
                    <a:pt x="672" y="22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6437492" y="3773085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4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6572615" y="4021087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5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227" y="161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6690248" y="3925697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02"/>
                  </a:lnTo>
                  <a:lnTo>
                    <a:pt x="135" y="4526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6677548" y="4075115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403" y="1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6572615" y="3850987"/>
              <a:ext cx="405408" cy="233709"/>
            </a:xfrm>
            <a:custGeom>
              <a:avLst/>
              <a:gdLst/>
              <a:ahLst/>
              <a:cxnLst/>
              <a:rect l="l" t="t" r="r" b="b"/>
              <a:pathLst>
                <a:path w="11428" h="6588" extrusionOk="0">
                  <a:moveTo>
                    <a:pt x="7797" y="0"/>
                  </a:moveTo>
                  <a:lnTo>
                    <a:pt x="1" y="4481"/>
                  </a:lnTo>
                  <a:lnTo>
                    <a:pt x="1" y="4885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427" y="2107"/>
                  </a:lnTo>
                  <a:lnTo>
                    <a:pt x="11427" y="1703"/>
                  </a:lnTo>
                  <a:lnTo>
                    <a:pt x="8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5726936" y="3881176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14" y="2107"/>
                  </a:lnTo>
                  <a:lnTo>
                    <a:pt x="3182" y="161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5843009" y="3785821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07" y="0"/>
                  </a:moveTo>
                  <a:lnTo>
                    <a:pt x="0" y="4347"/>
                  </a:lnTo>
                  <a:lnTo>
                    <a:pt x="134" y="4571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5830273" y="3935239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404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9"/>
            <p:cNvSpPr/>
            <p:nvPr/>
          </p:nvSpPr>
          <p:spPr>
            <a:xfrm>
              <a:off x="5726936" y="3712708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39"/>
                  </a:lnTo>
                  <a:lnTo>
                    <a:pt x="2914" y="6542"/>
                  </a:lnTo>
                  <a:lnTo>
                    <a:pt x="3586" y="6542"/>
                  </a:lnTo>
                  <a:lnTo>
                    <a:pt x="11383" y="2061"/>
                  </a:lnTo>
                  <a:lnTo>
                    <a:pt x="11383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9"/>
            <p:cNvSpPr/>
            <p:nvPr/>
          </p:nvSpPr>
          <p:spPr>
            <a:xfrm>
              <a:off x="5862059" y="3959078"/>
              <a:ext cx="112917" cy="76342"/>
            </a:xfrm>
            <a:custGeom>
              <a:avLst/>
              <a:gdLst/>
              <a:ahLst/>
              <a:cxnLst/>
              <a:rect l="l" t="t" r="r" b="b"/>
              <a:pathLst>
                <a:path w="3183" h="2152" extrusionOk="0">
                  <a:moveTo>
                    <a:pt x="225" y="1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58" y="2151"/>
                  </a:lnTo>
                  <a:lnTo>
                    <a:pt x="3182" y="165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5978096" y="3863687"/>
              <a:ext cx="287773" cy="171734"/>
            </a:xfrm>
            <a:custGeom>
              <a:avLst/>
              <a:gdLst/>
              <a:ahLst/>
              <a:cxnLst/>
              <a:rect l="l" t="t" r="r" b="b"/>
              <a:pathLst>
                <a:path w="8112" h="4841" extrusionOk="0">
                  <a:moveTo>
                    <a:pt x="7753" y="1"/>
                  </a:moveTo>
                  <a:lnTo>
                    <a:pt x="1" y="4347"/>
                  </a:lnTo>
                  <a:lnTo>
                    <a:pt x="135" y="4572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6"/>
                  </a:lnTo>
                  <a:lnTo>
                    <a:pt x="7753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5966992" y="4014702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5862059" y="3790574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5998778" y="4038541"/>
              <a:ext cx="112881" cy="74781"/>
            </a:xfrm>
            <a:custGeom>
              <a:avLst/>
              <a:gdLst/>
              <a:ahLst/>
              <a:cxnLst/>
              <a:rect l="l" t="t" r="r" b="b"/>
              <a:pathLst>
                <a:path w="3182" h="2108" extrusionOk="0">
                  <a:moveTo>
                    <a:pt x="180" y="1"/>
                  </a:moveTo>
                  <a:lnTo>
                    <a:pt x="0" y="91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182" y="161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6114815" y="3943185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08" y="0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6103676" y="4092604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9"/>
            <p:cNvSpPr/>
            <p:nvPr/>
          </p:nvSpPr>
          <p:spPr>
            <a:xfrm>
              <a:off x="5998778" y="3868476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0"/>
                  </a:moveTo>
                  <a:lnTo>
                    <a:pt x="0" y="4481"/>
                  </a:lnTo>
                  <a:lnTo>
                    <a:pt x="0" y="4885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9"/>
            <p:cNvSpPr/>
            <p:nvPr/>
          </p:nvSpPr>
          <p:spPr>
            <a:xfrm>
              <a:off x="6133900" y="4116443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4" y="1"/>
                  </a:moveTo>
                  <a:lnTo>
                    <a:pt x="0" y="90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226" y="165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6249938" y="4021087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52" y="0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9"/>
            <p:cNvSpPr/>
            <p:nvPr/>
          </p:nvSpPr>
          <p:spPr>
            <a:xfrm>
              <a:off x="6238799" y="4172067"/>
              <a:ext cx="23875" cy="19121"/>
            </a:xfrm>
            <a:custGeom>
              <a:avLst/>
              <a:gdLst/>
              <a:ahLst/>
              <a:cxnLst/>
              <a:rect l="l" t="t" r="r" b="b"/>
              <a:pathLst>
                <a:path w="673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1" y="539"/>
                  </a:lnTo>
                  <a:lnTo>
                    <a:pt x="673" y="539"/>
                  </a:lnTo>
                  <a:lnTo>
                    <a:pt x="673" y="22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9"/>
            <p:cNvSpPr/>
            <p:nvPr/>
          </p:nvSpPr>
          <p:spPr>
            <a:xfrm>
              <a:off x="6133900" y="3947939"/>
              <a:ext cx="403776" cy="232148"/>
            </a:xfrm>
            <a:custGeom>
              <a:avLst/>
              <a:gdLst/>
              <a:ahLst/>
              <a:cxnLst/>
              <a:rect l="l" t="t" r="r" b="b"/>
              <a:pathLst>
                <a:path w="11382" h="6544" extrusionOk="0">
                  <a:moveTo>
                    <a:pt x="7797" y="1"/>
                  </a:moveTo>
                  <a:lnTo>
                    <a:pt x="0" y="4482"/>
                  </a:lnTo>
                  <a:lnTo>
                    <a:pt x="0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4"/>
                  </a:lnTo>
                  <a:lnTo>
                    <a:pt x="8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6270584" y="4195941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182" y="161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9"/>
            <p:cNvSpPr/>
            <p:nvPr/>
          </p:nvSpPr>
          <p:spPr>
            <a:xfrm>
              <a:off x="6386621" y="4100550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9"/>
            <p:cNvSpPr/>
            <p:nvPr/>
          </p:nvSpPr>
          <p:spPr>
            <a:xfrm>
              <a:off x="6375518" y="4249969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6270584" y="4025841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1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9"/>
            <p:cNvSpPr/>
            <p:nvPr/>
          </p:nvSpPr>
          <p:spPr>
            <a:xfrm>
              <a:off x="6709334" y="4098954"/>
              <a:ext cx="112881" cy="74746"/>
            </a:xfrm>
            <a:custGeom>
              <a:avLst/>
              <a:gdLst/>
              <a:ahLst/>
              <a:cxnLst/>
              <a:rect l="l" t="t" r="r" b="b"/>
              <a:pathLst>
                <a:path w="3182" h="2107" extrusionOk="0">
                  <a:moveTo>
                    <a:pt x="224" y="1"/>
                  </a:moveTo>
                  <a:lnTo>
                    <a:pt x="0" y="90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182" y="161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9"/>
            <p:cNvSpPr/>
            <p:nvPr/>
          </p:nvSpPr>
          <p:spPr>
            <a:xfrm>
              <a:off x="6825371" y="4003599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52" y="0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9"/>
            <p:cNvSpPr/>
            <p:nvPr/>
          </p:nvSpPr>
          <p:spPr>
            <a:xfrm>
              <a:off x="6814232" y="4153017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9"/>
            <p:cNvSpPr/>
            <p:nvPr/>
          </p:nvSpPr>
          <p:spPr>
            <a:xfrm>
              <a:off x="6709334" y="3930450"/>
              <a:ext cx="403776" cy="232148"/>
            </a:xfrm>
            <a:custGeom>
              <a:avLst/>
              <a:gdLst/>
              <a:ahLst/>
              <a:cxnLst/>
              <a:rect l="l" t="t" r="r" b="b"/>
              <a:pathLst>
                <a:path w="11382" h="6544" extrusionOk="0">
                  <a:moveTo>
                    <a:pt x="7752" y="1"/>
                  </a:moveTo>
                  <a:lnTo>
                    <a:pt x="0" y="4437"/>
                  </a:lnTo>
                  <a:lnTo>
                    <a:pt x="0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659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9"/>
            <p:cNvSpPr/>
            <p:nvPr/>
          </p:nvSpPr>
          <p:spPr>
            <a:xfrm>
              <a:off x="6846017" y="4176856"/>
              <a:ext cx="112917" cy="76342"/>
            </a:xfrm>
            <a:custGeom>
              <a:avLst/>
              <a:gdLst/>
              <a:ahLst/>
              <a:cxnLst/>
              <a:rect l="l" t="t" r="r" b="b"/>
              <a:pathLst>
                <a:path w="3183" h="2152" extrusionOk="0">
                  <a:moveTo>
                    <a:pt x="180" y="0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13" y="2151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9"/>
            <p:cNvSpPr/>
            <p:nvPr/>
          </p:nvSpPr>
          <p:spPr>
            <a:xfrm>
              <a:off x="6962055" y="4081465"/>
              <a:ext cx="287773" cy="171734"/>
            </a:xfrm>
            <a:custGeom>
              <a:avLst/>
              <a:gdLst/>
              <a:ahLst/>
              <a:cxnLst/>
              <a:rect l="l" t="t" r="r" b="b"/>
              <a:pathLst>
                <a:path w="8112" h="4841" extrusionOk="0">
                  <a:moveTo>
                    <a:pt x="7708" y="1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6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9"/>
            <p:cNvSpPr/>
            <p:nvPr/>
          </p:nvSpPr>
          <p:spPr>
            <a:xfrm>
              <a:off x="6949355" y="4232480"/>
              <a:ext cx="25471" cy="20717"/>
            </a:xfrm>
            <a:custGeom>
              <a:avLst/>
              <a:gdLst/>
              <a:ahLst/>
              <a:cxnLst/>
              <a:rect l="l" t="t" r="r" b="b"/>
              <a:pathLst>
                <a:path w="718" h="584" extrusionOk="0">
                  <a:moveTo>
                    <a:pt x="404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717" y="583"/>
                  </a:lnTo>
                  <a:lnTo>
                    <a:pt x="717" y="27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9"/>
            <p:cNvSpPr/>
            <p:nvPr/>
          </p:nvSpPr>
          <p:spPr>
            <a:xfrm>
              <a:off x="6846017" y="4008352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13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9"/>
            <p:cNvSpPr/>
            <p:nvPr/>
          </p:nvSpPr>
          <p:spPr>
            <a:xfrm>
              <a:off x="6405707" y="4273808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5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7"/>
                  </a:lnTo>
                  <a:lnTo>
                    <a:pt x="3227" y="165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9"/>
            <p:cNvSpPr/>
            <p:nvPr/>
          </p:nvSpPr>
          <p:spPr>
            <a:xfrm>
              <a:off x="6523340" y="4178452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08" y="0"/>
                  </a:moveTo>
                  <a:lnTo>
                    <a:pt x="1" y="4347"/>
                  </a:lnTo>
                  <a:lnTo>
                    <a:pt x="90" y="4571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9"/>
            <p:cNvSpPr/>
            <p:nvPr/>
          </p:nvSpPr>
          <p:spPr>
            <a:xfrm>
              <a:off x="6510641" y="4327871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403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9"/>
            <p:cNvSpPr/>
            <p:nvPr/>
          </p:nvSpPr>
          <p:spPr>
            <a:xfrm>
              <a:off x="6405707" y="4105304"/>
              <a:ext cx="405408" cy="232148"/>
            </a:xfrm>
            <a:custGeom>
              <a:avLst/>
              <a:gdLst/>
              <a:ahLst/>
              <a:cxnLst/>
              <a:rect l="l" t="t" r="r" b="b"/>
              <a:pathLst>
                <a:path w="11428" h="6544" extrusionOk="0">
                  <a:moveTo>
                    <a:pt x="7797" y="1"/>
                  </a:moveTo>
                  <a:lnTo>
                    <a:pt x="1" y="4482"/>
                  </a:lnTo>
                  <a:lnTo>
                    <a:pt x="1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427" y="2062"/>
                  </a:lnTo>
                  <a:lnTo>
                    <a:pt x="11427" y="1704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9"/>
            <p:cNvSpPr/>
            <p:nvPr/>
          </p:nvSpPr>
          <p:spPr>
            <a:xfrm>
              <a:off x="6542426" y="4351710"/>
              <a:ext cx="112881" cy="76342"/>
            </a:xfrm>
            <a:custGeom>
              <a:avLst/>
              <a:gdLst/>
              <a:ahLst/>
              <a:cxnLst/>
              <a:rect l="l" t="t" r="r" b="b"/>
              <a:pathLst>
                <a:path w="3182" h="2152" extrusionOk="0">
                  <a:moveTo>
                    <a:pt x="224" y="0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58" y="2151"/>
                  </a:lnTo>
                  <a:lnTo>
                    <a:pt x="3182" y="1658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9"/>
            <p:cNvSpPr/>
            <p:nvPr/>
          </p:nvSpPr>
          <p:spPr>
            <a:xfrm>
              <a:off x="6658463" y="4257915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52" y="1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9"/>
            <p:cNvSpPr/>
            <p:nvPr/>
          </p:nvSpPr>
          <p:spPr>
            <a:xfrm>
              <a:off x="6647324" y="4407334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70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9"/>
            <p:cNvSpPr/>
            <p:nvPr/>
          </p:nvSpPr>
          <p:spPr>
            <a:xfrm>
              <a:off x="6542426" y="4183206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7" name="Google Shape;1397;p39"/>
          <p:cNvSpPr/>
          <p:nvPr/>
        </p:nvSpPr>
        <p:spPr>
          <a:xfrm>
            <a:off x="7543375" y="952250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39"/>
          <p:cNvSpPr/>
          <p:nvPr/>
        </p:nvSpPr>
        <p:spPr>
          <a:xfrm>
            <a:off x="8004588" y="1321939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39"/>
          <p:cNvSpPr txBox="1">
            <a:spLocks noGrp="1"/>
          </p:cNvSpPr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Tecnologias de Comunicação</a:t>
            </a:r>
            <a:endParaRPr dirty="0"/>
          </a:p>
        </p:txBody>
      </p:sp>
      <p:sp>
        <p:nvSpPr>
          <p:cNvPr id="1103" name="Google Shape;1103;p39"/>
          <p:cNvSpPr txBox="1">
            <a:spLocks noGrp="1"/>
          </p:cNvSpPr>
          <p:nvPr>
            <p:ph type="subTitle" idx="1"/>
          </p:nvPr>
        </p:nvSpPr>
        <p:spPr>
          <a:xfrm>
            <a:off x="720231" y="1947700"/>
            <a:ext cx="4441500" cy="20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Posibilidades: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 err="1"/>
              <a:t>LoRa</a:t>
            </a:r>
            <a:r>
              <a:rPr lang="pt-PT" dirty="0"/>
              <a:t>(433 MHz)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 dirty="0"/>
              <a:t>APC(433MHz)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 err="1"/>
              <a:t>EspNow</a:t>
            </a:r>
            <a:r>
              <a:rPr lang="pt-PT" dirty="0"/>
              <a:t>(2,4G)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NRF24L01(2,4G)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HC-12(433Mhz)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Outras? Quais?</a:t>
            </a:r>
            <a:endParaRPr dirty="0"/>
          </a:p>
        </p:txBody>
      </p:sp>
      <p:sp>
        <p:nvSpPr>
          <p:cNvPr id="1397" name="Google Shape;1397;p39"/>
          <p:cNvSpPr/>
          <p:nvPr/>
        </p:nvSpPr>
        <p:spPr>
          <a:xfrm>
            <a:off x="7543375" y="952250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39"/>
          <p:cNvSpPr/>
          <p:nvPr/>
        </p:nvSpPr>
        <p:spPr>
          <a:xfrm>
            <a:off x="8004588" y="1321939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165;p47">
            <a:extLst>
              <a:ext uri="{FF2B5EF4-FFF2-40B4-BE49-F238E27FC236}">
                <a16:creationId xmlns:a16="http://schemas.microsoft.com/office/drawing/2014/main" id="{5AD0317C-E309-0429-AE5E-748CD901CC53}"/>
              </a:ext>
            </a:extLst>
          </p:cNvPr>
          <p:cNvSpPr/>
          <p:nvPr/>
        </p:nvSpPr>
        <p:spPr>
          <a:xfrm>
            <a:off x="4993275" y="1003800"/>
            <a:ext cx="3135900" cy="3135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166;p47">
            <a:extLst>
              <a:ext uri="{FF2B5EF4-FFF2-40B4-BE49-F238E27FC236}">
                <a16:creationId xmlns:a16="http://schemas.microsoft.com/office/drawing/2014/main" id="{DD0F72EB-9840-F349-3B10-BB7407F93F6F}"/>
              </a:ext>
            </a:extLst>
          </p:cNvPr>
          <p:cNvSpPr/>
          <p:nvPr/>
        </p:nvSpPr>
        <p:spPr>
          <a:xfrm>
            <a:off x="7584125" y="1375400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167;p47">
            <a:extLst>
              <a:ext uri="{FF2B5EF4-FFF2-40B4-BE49-F238E27FC236}">
                <a16:creationId xmlns:a16="http://schemas.microsoft.com/office/drawing/2014/main" id="{8781C9FC-C781-BEE5-2868-D05A3A07B5B5}"/>
              </a:ext>
            </a:extLst>
          </p:cNvPr>
          <p:cNvSpPr/>
          <p:nvPr/>
        </p:nvSpPr>
        <p:spPr>
          <a:xfrm>
            <a:off x="5443088" y="3680039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Google Shape;2170;p47">
            <a:extLst>
              <a:ext uri="{FF2B5EF4-FFF2-40B4-BE49-F238E27FC236}">
                <a16:creationId xmlns:a16="http://schemas.microsoft.com/office/drawing/2014/main" id="{2738EFE6-04B1-3AD8-89B0-94E037FF5A6C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31227" y="1141752"/>
            <a:ext cx="2859900" cy="2859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942921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39"/>
          <p:cNvSpPr txBox="1">
            <a:spLocks noGrp="1"/>
          </p:cNvSpPr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Formato de Dados</a:t>
            </a:r>
            <a:endParaRPr dirty="0"/>
          </a:p>
        </p:txBody>
      </p:sp>
      <p:sp>
        <p:nvSpPr>
          <p:cNvPr id="1103" name="Google Shape;1103;p39"/>
          <p:cNvSpPr txBox="1">
            <a:spLocks noGrp="1"/>
          </p:cNvSpPr>
          <p:nvPr>
            <p:ph type="subTitle" idx="1"/>
          </p:nvPr>
        </p:nvSpPr>
        <p:spPr>
          <a:xfrm>
            <a:off x="720231" y="1947700"/>
            <a:ext cx="4441500" cy="20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 dirty="0"/>
              <a:t>CSV ( Rápido, tabular) 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JSON (Estruturado, seguro)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XML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 err="1"/>
              <a:t>Protobuf</a:t>
            </a:r>
            <a:endParaRPr lang="pt-PT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CBF (</a:t>
            </a:r>
            <a:r>
              <a:rPr lang="pt-PT" dirty="0" err="1"/>
              <a:t>Custom</a:t>
            </a:r>
            <a:r>
              <a:rPr lang="pt-PT" dirty="0"/>
              <a:t> </a:t>
            </a:r>
            <a:r>
              <a:rPr lang="pt-PT" dirty="0" err="1"/>
              <a:t>Binary</a:t>
            </a:r>
            <a:r>
              <a:rPr lang="pt-PT" dirty="0"/>
              <a:t> </a:t>
            </a:r>
            <a:r>
              <a:rPr lang="pt-PT" dirty="0" err="1"/>
              <a:t>Formats</a:t>
            </a:r>
            <a:r>
              <a:rPr lang="pt-PT" dirty="0"/>
              <a:t>)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pt-PT" dirty="0"/>
              <a:t>HDF (</a:t>
            </a:r>
            <a:r>
              <a:rPr lang="pt-PT" dirty="0" err="1"/>
              <a:t>Hierarchical</a:t>
            </a:r>
            <a:r>
              <a:rPr lang="pt-PT" dirty="0"/>
              <a:t> Data </a:t>
            </a:r>
            <a:r>
              <a:rPr lang="pt-PT" dirty="0" err="1"/>
              <a:t>Format</a:t>
            </a:r>
            <a:r>
              <a:rPr lang="pt-PT" dirty="0"/>
              <a:t>)</a:t>
            </a:r>
            <a:endParaRPr dirty="0"/>
          </a:p>
        </p:txBody>
      </p:sp>
      <p:sp>
        <p:nvSpPr>
          <p:cNvPr id="1397" name="Google Shape;1397;p39"/>
          <p:cNvSpPr/>
          <p:nvPr/>
        </p:nvSpPr>
        <p:spPr>
          <a:xfrm>
            <a:off x="7543375" y="952250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39"/>
          <p:cNvSpPr/>
          <p:nvPr/>
        </p:nvSpPr>
        <p:spPr>
          <a:xfrm>
            <a:off x="8004588" y="1321939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 descr="Uma imagem com transporte, captura de ecrã, aeronave, texto&#10;&#10;Descrição gerada automaticamente">
            <a:extLst>
              <a:ext uri="{FF2B5EF4-FFF2-40B4-BE49-F238E27FC236}">
                <a16:creationId xmlns:a16="http://schemas.microsoft.com/office/drawing/2014/main" id="{CD1CF890-6D9A-9D0C-528A-78F05A76A8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064" b="85634" l="2913" r="16898"/>
                    </a14:imgEffect>
                  </a14:imgLayer>
                </a14:imgProps>
              </a:ext>
            </a:extLst>
          </a:blip>
          <a:srcRect l="1165" t="66993" r="81354" b="12295"/>
          <a:stretch/>
        </p:blipFill>
        <p:spPr>
          <a:xfrm>
            <a:off x="5402325" y="1138400"/>
            <a:ext cx="3300611" cy="248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645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7"/>
          <p:cNvSpPr txBox="1">
            <a:spLocks noGrp="1"/>
          </p:cNvSpPr>
          <p:nvPr>
            <p:ph type="title"/>
          </p:nvPr>
        </p:nvSpPr>
        <p:spPr>
          <a:xfrm>
            <a:off x="713225" y="2003375"/>
            <a:ext cx="3466954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da </a:t>
            </a:r>
            <a:r>
              <a:rPr lang="en" dirty="0">
                <a:solidFill>
                  <a:schemeClr val="lt2"/>
                </a:solidFill>
              </a:rPr>
              <a:t>Estrutura de dados</a:t>
            </a:r>
            <a:r>
              <a:rPr lang="en" dirty="0"/>
              <a:t>?</a:t>
            </a:r>
            <a:endParaRPr dirty="0"/>
          </a:p>
        </p:txBody>
      </p:sp>
      <p:sp>
        <p:nvSpPr>
          <p:cNvPr id="866" name="Google Shape;866;p37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867" name="Google Shape;867;p37"/>
          <p:cNvSpPr txBox="1">
            <a:spLocks noGrp="1"/>
          </p:cNvSpPr>
          <p:nvPr>
            <p:ph type="subTitle" idx="1"/>
          </p:nvPr>
        </p:nvSpPr>
        <p:spPr>
          <a:xfrm>
            <a:off x="713225" y="4022032"/>
            <a:ext cx="30135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Como estruturar os dados num pacote de telemetria.</a:t>
            </a:r>
            <a:endParaRPr dirty="0"/>
          </a:p>
        </p:txBody>
      </p:sp>
      <p:sp>
        <p:nvSpPr>
          <p:cNvPr id="1087" name="Google Shape;1087;p37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7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m 2" descr="Uma imagem com transporte, captura de ecrã, aeronave, texto&#10;&#10;Descrição gerada automaticamente">
            <a:extLst>
              <a:ext uri="{FF2B5EF4-FFF2-40B4-BE49-F238E27FC236}">
                <a16:creationId xmlns:a16="http://schemas.microsoft.com/office/drawing/2014/main" id="{A98C4E4D-C819-C92A-9D08-6A69854FF6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76" b="23188" l="2111" r="18990"/>
                    </a14:imgEffect>
                  </a14:imgLayer>
                </a14:imgProps>
              </a:ext>
            </a:extLst>
          </a:blip>
          <a:srcRect l="1" r="78900" b="74236"/>
          <a:stretch/>
        </p:blipFill>
        <p:spPr>
          <a:xfrm>
            <a:off x="4267828" y="520696"/>
            <a:ext cx="4687388" cy="36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51652"/>
      </p:ext>
    </p:extLst>
  </p:cSld>
  <p:clrMapOvr>
    <a:masterClrMapping/>
  </p:clrMapOvr>
</p:sld>
</file>

<file path=ppt/theme/theme1.xml><?xml version="1.0" encoding="utf-8"?>
<a:theme xmlns:a="http://schemas.openxmlformats.org/drawingml/2006/main" name="Earth Science Lesson: Satellites by Slidesgo">
  <a:themeElements>
    <a:clrScheme name="Simple Light">
      <a:dk1>
        <a:srgbClr val="F4F9FF"/>
      </a:dk1>
      <a:lt1>
        <a:srgbClr val="1D1D1D"/>
      </a:lt1>
      <a:dk2>
        <a:srgbClr val="428AA8"/>
      </a:dk2>
      <a:lt2>
        <a:srgbClr val="FFC654"/>
      </a:lt2>
      <a:accent1>
        <a:srgbClr val="D8E1EE"/>
      </a:accent1>
      <a:accent2>
        <a:srgbClr val="B2BDCE"/>
      </a:accent2>
      <a:accent3>
        <a:srgbClr val="8795AC"/>
      </a:accent3>
      <a:accent4>
        <a:srgbClr val="5C6B85"/>
      </a:accent4>
      <a:accent5>
        <a:srgbClr val="FFFFFF"/>
      </a:accent5>
      <a:accent6>
        <a:srgbClr val="FFFFFF"/>
      </a:accent6>
      <a:hlink>
        <a:srgbClr val="F4F9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734</Words>
  <Application>Microsoft Office PowerPoint</Application>
  <PresentationFormat>Apresentação no Ecrã (16:9)</PresentationFormat>
  <Paragraphs>136</Paragraphs>
  <Slides>23</Slides>
  <Notes>23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23</vt:i4>
      </vt:variant>
    </vt:vector>
  </HeadingPairs>
  <TitlesOfParts>
    <vt:vector size="31" baseType="lpstr">
      <vt:lpstr>Barlow Medium</vt:lpstr>
      <vt:lpstr>Oswald Medium</vt:lpstr>
      <vt:lpstr>Barlow</vt:lpstr>
      <vt:lpstr>Bebas Neue</vt:lpstr>
      <vt:lpstr>Barlow Light</vt:lpstr>
      <vt:lpstr>Arial</vt:lpstr>
      <vt:lpstr>Nunito Light</vt:lpstr>
      <vt:lpstr>Earth Science Lesson: Satellites by Slidesgo</vt:lpstr>
      <vt:lpstr>TugaSpace Lição: Telemetria</vt:lpstr>
      <vt:lpstr>Conteúdos</vt:lpstr>
      <vt:lpstr>Definição de Requisitos?</vt:lpstr>
      <vt:lpstr>Aspetos a Considerar:</vt:lpstr>
      <vt:lpstr>Escolha da Tecnologia?</vt:lpstr>
      <vt:lpstr>Protocolos de Rede!</vt:lpstr>
      <vt:lpstr>Tecnologias de Comunicação</vt:lpstr>
      <vt:lpstr>Formato de Dados</vt:lpstr>
      <vt:lpstr>Design da Estrutura de dados?</vt:lpstr>
      <vt:lpstr>Estrutura de um pacote de dados</vt:lpstr>
      <vt:lpstr>Cabeçalho</vt:lpstr>
      <vt:lpstr>Dados</vt:lpstr>
      <vt:lpstr>Checksum/CRC  </vt:lpstr>
      <vt:lpstr>Pacote total</vt:lpstr>
      <vt:lpstr>Implementação Protocolo </vt:lpstr>
      <vt:lpstr>Tipo de Funções</vt:lpstr>
      <vt:lpstr>Aplicação de Testes </vt:lpstr>
      <vt:lpstr>Tipo de testes</vt:lpstr>
      <vt:lpstr>Criação da  Documentação</vt:lpstr>
      <vt:lpstr>A documentação deve incluir</vt:lpstr>
      <vt:lpstr>TSTP</vt:lpstr>
      <vt:lpstr>—Peter Diamandis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Miguel Gaspar</cp:lastModifiedBy>
  <cp:revision>8</cp:revision>
  <dcterms:modified xsi:type="dcterms:W3CDTF">2024-06-20T20:55:08Z</dcterms:modified>
</cp:coreProperties>
</file>